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90" r:id="rId3"/>
    <p:sldId id="391" r:id="rId4"/>
    <p:sldId id="394" r:id="rId5"/>
    <p:sldId id="751" r:id="rId6"/>
    <p:sldId id="730" r:id="rId7"/>
    <p:sldId id="742" r:id="rId8"/>
    <p:sldId id="745" r:id="rId9"/>
    <p:sldId id="744" r:id="rId10"/>
    <p:sldId id="732" r:id="rId11"/>
    <p:sldId id="749" r:id="rId12"/>
    <p:sldId id="736" r:id="rId13"/>
    <p:sldId id="747" r:id="rId14"/>
    <p:sldId id="734" r:id="rId15"/>
    <p:sldId id="748" r:id="rId16"/>
    <p:sldId id="735" r:id="rId17"/>
    <p:sldId id="750" r:id="rId18"/>
    <p:sldId id="738" r:id="rId19"/>
    <p:sldId id="739" r:id="rId20"/>
    <p:sldId id="740" r:id="rId21"/>
    <p:sldId id="40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3EBF-94BE-4899-B2DC-FEB44DCF175A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B8AE-8DA1-4A69-B8DE-5045D33D1174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81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FE77BC6-B244-30AD-5A2B-228DB746F8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30CD6-308B-425B-AE35-4C8FA1A110B7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AA4FF6AF-E27F-DBAA-A105-766A0E199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5A962B3B-BEEA-49FB-F8E5-0091FC552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0212A-4EB5-98E6-1DDE-2A7EE0708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2D3ABF5-AFC0-896D-B92B-3780348395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74C0D69-D1F9-1CEA-FC40-40A22DED0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AC392B21-75A1-FEBA-08D2-3D7485838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189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323B-AAFE-A85E-5074-926EC4362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77FFAFB1-E401-8719-856D-09CF9055E0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59FD937-2A0C-7BE4-A5FD-7D7F73CA0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3BF38F1F-6ADB-488F-84E0-4DFA17615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39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D5576-AF45-2878-6399-9004B1A6C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916B829-C04E-CFD7-5C88-63B61FB5FD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61100B4-D1D5-48F9-EA20-71B468D6E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293F65B8-6562-58AC-EFEA-75ADB8239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94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E2251-C5CE-814F-312C-2E5498E17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B31EEB3-578B-76B6-E8C1-75C68893D8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A21DC37-AC33-8A2D-452B-EF3E58334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19DB4250-1455-1D09-C73C-C2CCB39AA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56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377B9-F204-6C8A-086E-17855E607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FFB8211-5C79-29B7-C8DB-C3C20A7F37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2D854FA-358E-0A40-DDB0-D68A732E0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71CB067F-CC32-71CA-3F13-6AD1C020C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21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CB981-D298-4E03-5041-967FB5722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12C974C-FE35-FBD2-61E9-A49CCE9348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13E1365-6F48-3873-6C0D-7F71365FF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B0EDB727-E2C5-11F4-3262-DD9C3840B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018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7C253-5D0E-032E-D515-64AA25335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223D376-513A-6D8F-8906-6C103D3496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B595817-86AF-21D6-C24E-E011B2FA1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BFBD610A-C151-A140-E83E-DACD3AA2F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699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7DE3-7A81-0BDE-936E-3DF3F96D3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DB479C6-FCC4-7018-E032-E6CB6A6E70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74C8BD6-B6BC-C1D5-5FB4-6E2A43D7D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1D6A3E6A-BF24-2B5C-D23E-3D906D600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18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83E5-4DFB-1598-7801-DFA3DAB7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7F8BBE1-FDD3-6373-50A7-F6497BD779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6279742-E82B-EAB0-0896-6C3CB1A44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22C460C0-6E12-DEF4-2C56-51CA29E76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808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0F53DDAA-5345-23A7-EEFE-CF969E1271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4A639-2396-416B-9664-9F2205887E27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4FAAD8D5-4BB4-6A5A-AD2F-C7F136D22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319D5007-ABC1-DB85-9D20-5D1F4D8E8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4594225"/>
            <a:ext cx="6246813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D536FA1-1ED7-02A4-B443-EEA0D973F6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D7C4DED-844D-AACE-E702-C03C557D0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864CB2FE-85EC-7B77-6EEA-C2981D22E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A1B516C-A4C5-7105-A891-9F26503A5F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49700" y="9669463"/>
            <a:ext cx="30210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8" tIns="48983" rIns="97968" bIns="4898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BE692-4DCA-4A69-AEF2-85D040133CC4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805D487-DB7F-7C59-FADD-8C0FFF064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0038" y="374650"/>
            <a:ext cx="6818313" cy="3836988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3696DA8A-EEF3-63DF-7F1A-3450D3076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90AE6-57FB-B18A-1A4D-E8287AB84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E987952-067E-61AA-AA4E-E280734319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E8D2DE5-D8CA-5D96-4D63-66BD4F232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45875980-A72C-6D8B-5AC9-4DC34138D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4F4E-9C9B-6E92-1909-546929FD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ED7BD44-2B64-A0DE-2C9E-016905D06A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555FFBF-E26B-27B5-0B78-F95B226D2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8FB0F868-9747-207C-0192-0AE2BE9BB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7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0647-3A20-A044-049B-71F6C422E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192F4EF-8B1A-7055-9FEB-778EAA48C0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055F7BD7-4312-8EA8-CE72-340EB7AA0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B6A6CCBC-1B07-EF2B-A6B1-4B9B17B58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0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9D8E9-75D9-C8DF-25C4-D5ABBBC66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7C44CF2B-6FAB-D283-BC26-1B953384AD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4F6E98F-AB69-2B82-25E6-D52FFD0E8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8B538AAC-701B-2516-E434-A411B33EC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28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C1E47-6ED3-128B-CF41-9D9BC20B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1ECFDED-0431-25B9-4895-82F5C14D88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A3AB996-B2F8-88FA-1F70-F918993D8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AD2D34EF-A265-12D8-DCA4-CFF4ACA61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09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D0CF-2188-57D3-91A5-5FC9F571F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66BCDB2-DD1E-2BF6-4640-6BC0AE4929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3" rIns="99067" bIns="4953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7A6C-D17F-4750-A718-FAB142FAB77C}" type="slidenum">
              <a:rPr kumimoji="0" lang="en-U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5CA33B9-A8D7-CE32-DD95-C2B5439F4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150813"/>
            <a:ext cx="4479925" cy="2520950"/>
          </a:xfrm>
          <a:ln/>
        </p:spPr>
      </p:sp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440087F2-1BB5-1DFC-2FB0-70C2663D7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0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id="{6380D06E-6D23-33E5-D18F-45BEC3ED02BC}"/>
              </a:ext>
            </a:extLst>
          </p:cNvPr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9 Conector recto">
            <a:extLst>
              <a:ext uri="{FF2B5EF4-FFF2-40B4-BE49-F238E27FC236}">
                <a16:creationId xmlns:a16="http://schemas.microsoft.com/office/drawing/2014/main" id="{48EB3DBC-2369-BCE9-0C18-B1844085A61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0 Marcador de fecha">
            <a:extLst>
              <a:ext uri="{FF2B5EF4-FFF2-40B4-BE49-F238E27FC236}">
                <a16:creationId xmlns:a16="http://schemas.microsoft.com/office/drawing/2014/main" id="{63B179D9-A400-9F70-C530-A55B36DA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pie de página">
            <a:extLst>
              <a:ext uri="{FF2B5EF4-FFF2-40B4-BE49-F238E27FC236}">
                <a16:creationId xmlns:a16="http://schemas.microsoft.com/office/drawing/2014/main" id="{D3B9676B-2CE5-7DED-F6D0-7EE90AA5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28 Marcador de número de diapositiva">
            <a:extLst>
              <a:ext uri="{FF2B5EF4-FFF2-40B4-BE49-F238E27FC236}">
                <a16:creationId xmlns:a16="http://schemas.microsoft.com/office/drawing/2014/main" id="{6F393B52-75FE-22E3-F17C-F7800760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36F92C-7448-4E28-84F0-0E4AC6142BF0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2044335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6 Marcador de fecha">
            <a:extLst>
              <a:ext uri="{FF2B5EF4-FFF2-40B4-BE49-F238E27FC236}">
                <a16:creationId xmlns:a16="http://schemas.microsoft.com/office/drawing/2014/main" id="{A25488DE-398D-FA06-4C1A-40AEF18C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pie de página">
            <a:extLst>
              <a:ext uri="{FF2B5EF4-FFF2-40B4-BE49-F238E27FC236}">
                <a16:creationId xmlns:a16="http://schemas.microsoft.com/office/drawing/2014/main" id="{DD137E6F-0435-8036-BE4E-7ABD7E5F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>
            <a:extLst>
              <a:ext uri="{FF2B5EF4-FFF2-40B4-BE49-F238E27FC236}">
                <a16:creationId xmlns:a16="http://schemas.microsoft.com/office/drawing/2014/main" id="{4DAE243D-C8B6-A8F9-E629-3225930B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939B-27B5-4C32-ADC2-94E458E3470A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127738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07E733A-FBD1-1A70-5BDB-497FC2D9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E780CEC-59D7-A1A5-2F57-4FAB5437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BFF1A53-E5BE-D188-6FE7-515C094F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23306-0BE8-4804-85D7-A32EAFBF063C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81852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hthoek 1">
            <a:extLst>
              <a:ext uri="{FF2B5EF4-FFF2-40B4-BE49-F238E27FC236}">
                <a16:creationId xmlns:a16="http://schemas.microsoft.com/office/drawing/2014/main" id="{BC422B21-16A5-4FF0-341A-B1503CA7DB0F}"/>
              </a:ext>
            </a:extLst>
          </p:cNvPr>
          <p:cNvSpPr/>
          <p:nvPr/>
        </p:nvSpPr>
        <p:spPr>
          <a:xfrm>
            <a:off x="-2118" y="0"/>
            <a:ext cx="121962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cxnSp>
        <p:nvCxnSpPr>
          <p:cNvPr id="3" name="GRENSLIJN">
            <a:extLst>
              <a:ext uri="{FF2B5EF4-FFF2-40B4-BE49-F238E27FC236}">
                <a16:creationId xmlns:a16="http://schemas.microsoft.com/office/drawing/2014/main" id="{CCA93048-71BF-AC51-B2FE-51558A6341DB}"/>
              </a:ext>
            </a:extLst>
          </p:cNvPr>
          <p:cNvCxnSpPr>
            <a:cxnSpLocks/>
          </p:cNvCxnSpPr>
          <p:nvPr/>
        </p:nvCxnSpPr>
        <p:spPr>
          <a:xfrm>
            <a:off x="11324167" y="0"/>
            <a:ext cx="0" cy="685800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4A682132-F049-254C-CB37-47F6A951BC4E}"/>
              </a:ext>
            </a:extLst>
          </p:cNvPr>
          <p:cNvSpPr/>
          <p:nvPr/>
        </p:nvSpPr>
        <p:spPr>
          <a:xfrm rot="10800000">
            <a:off x="-2118" y="6750050"/>
            <a:ext cx="1219623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5" name="SCHADUW">
            <a:extLst>
              <a:ext uri="{FF2B5EF4-FFF2-40B4-BE49-F238E27FC236}">
                <a16:creationId xmlns:a16="http://schemas.microsoft.com/office/drawing/2014/main" id="{BCFFF21C-A4A3-7D84-D209-28C22DEA0FF5}"/>
              </a:ext>
            </a:extLst>
          </p:cNvPr>
          <p:cNvSpPr/>
          <p:nvPr/>
        </p:nvSpPr>
        <p:spPr>
          <a:xfrm rot="1800000">
            <a:off x="2391148" y="-486692"/>
            <a:ext cx="2744853" cy="7831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6" name="WIT">
            <a:extLst>
              <a:ext uri="{FF2B5EF4-FFF2-40B4-BE49-F238E27FC236}">
                <a16:creationId xmlns:a16="http://schemas.microsoft.com/office/drawing/2014/main" id="{90CFB976-3462-BDF2-8D9C-1858619923F7}"/>
              </a:ext>
            </a:extLst>
          </p:cNvPr>
          <p:cNvSpPr/>
          <p:nvPr/>
        </p:nvSpPr>
        <p:spPr>
          <a:xfrm>
            <a:off x="0" y="0"/>
            <a:ext cx="6400800" cy="6859588"/>
          </a:xfrm>
          <a:custGeom>
            <a:avLst/>
            <a:gdLst>
              <a:gd name="connsiteX0" fmla="*/ 0 w 6400800"/>
              <a:gd name="connsiteY0" fmla="*/ 0 h 6859023"/>
              <a:gd name="connsiteX1" fmla="*/ 6400800 w 6400800"/>
              <a:gd name="connsiteY1" fmla="*/ 0 h 6859023"/>
              <a:gd name="connsiteX2" fmla="*/ 2523463 w 6400800"/>
              <a:gd name="connsiteY2" fmla="*/ 6859023 h 6859023"/>
              <a:gd name="connsiteX3" fmla="*/ 0 w 6400800"/>
              <a:gd name="connsiteY3" fmla="*/ 6859023 h 68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859023">
                <a:moveTo>
                  <a:pt x="0" y="0"/>
                </a:moveTo>
                <a:lnTo>
                  <a:pt x="6400800" y="0"/>
                </a:lnTo>
                <a:lnTo>
                  <a:pt x="2523463" y="6859023"/>
                </a:lnTo>
                <a:lnTo>
                  <a:pt x="0" y="685902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4000">
                <a:srgbClr val="F2F8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6246387-1DF7-A8C6-0C50-E312C9AA7A5C}"/>
              </a:ext>
            </a:extLst>
          </p:cNvPr>
          <p:cNvSpPr/>
          <p:nvPr/>
        </p:nvSpPr>
        <p:spPr>
          <a:xfrm>
            <a:off x="-2118" y="5380039"/>
            <a:ext cx="12196235" cy="137953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8" name="K">
            <a:extLst>
              <a:ext uri="{FF2B5EF4-FFF2-40B4-BE49-F238E27FC236}">
                <a16:creationId xmlns:a16="http://schemas.microsoft.com/office/drawing/2014/main" id="{4295BDCD-C399-FBD4-36C8-129DD68B314A}"/>
              </a:ext>
            </a:extLst>
          </p:cNvPr>
          <p:cNvSpPr>
            <a:spLocks/>
          </p:cNvSpPr>
          <p:nvPr/>
        </p:nvSpPr>
        <p:spPr bwMode="auto">
          <a:xfrm>
            <a:off x="874184" y="812801"/>
            <a:ext cx="158749" cy="295275"/>
          </a:xfrm>
          <a:custGeom>
            <a:avLst/>
            <a:gdLst>
              <a:gd name="T0" fmla="*/ 66 w 171"/>
              <a:gd name="T1" fmla="*/ 0 h 319"/>
              <a:gd name="T2" fmla="*/ 45 w 171"/>
              <a:gd name="T3" fmla="*/ 201 h 319"/>
              <a:gd name="T4" fmla="*/ 66 w 171"/>
              <a:gd name="T5" fmla="*/ 201 h 319"/>
              <a:gd name="T6" fmla="*/ 136 w 171"/>
              <a:gd name="T7" fmla="*/ 111 h 319"/>
              <a:gd name="T8" fmla="*/ 171 w 171"/>
              <a:gd name="T9" fmla="*/ 111 h 319"/>
              <a:gd name="T10" fmla="*/ 91 w 171"/>
              <a:gd name="T11" fmla="*/ 214 h 319"/>
              <a:gd name="T12" fmla="*/ 161 w 171"/>
              <a:gd name="T13" fmla="*/ 319 h 319"/>
              <a:gd name="T14" fmla="*/ 119 w 171"/>
              <a:gd name="T15" fmla="*/ 319 h 319"/>
              <a:gd name="T16" fmla="*/ 60 w 171"/>
              <a:gd name="T17" fmla="*/ 226 h 319"/>
              <a:gd name="T18" fmla="*/ 43 w 171"/>
              <a:gd name="T19" fmla="*/ 226 h 319"/>
              <a:gd name="T20" fmla="*/ 35 w 171"/>
              <a:gd name="T21" fmla="*/ 319 h 319"/>
              <a:gd name="T22" fmla="*/ 0 w 171"/>
              <a:gd name="T23" fmla="*/ 319 h 319"/>
              <a:gd name="T24" fmla="*/ 33 w 171"/>
              <a:gd name="T25" fmla="*/ 2 h 319"/>
              <a:gd name="T26" fmla="*/ 66 w 171"/>
              <a:gd name="T2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319">
                <a:moveTo>
                  <a:pt x="66" y="0"/>
                </a:moveTo>
                <a:lnTo>
                  <a:pt x="45" y="201"/>
                </a:lnTo>
                <a:lnTo>
                  <a:pt x="66" y="201"/>
                </a:lnTo>
                <a:lnTo>
                  <a:pt x="136" y="111"/>
                </a:lnTo>
                <a:lnTo>
                  <a:pt x="171" y="111"/>
                </a:lnTo>
                <a:lnTo>
                  <a:pt x="91" y="214"/>
                </a:lnTo>
                <a:lnTo>
                  <a:pt x="161" y="319"/>
                </a:lnTo>
                <a:lnTo>
                  <a:pt x="119" y="319"/>
                </a:lnTo>
                <a:lnTo>
                  <a:pt x="60" y="226"/>
                </a:lnTo>
                <a:lnTo>
                  <a:pt x="43" y="226"/>
                </a:lnTo>
                <a:lnTo>
                  <a:pt x="35" y="319"/>
                </a:lnTo>
                <a:lnTo>
                  <a:pt x="0" y="319"/>
                </a:lnTo>
                <a:lnTo>
                  <a:pt x="33" y="2"/>
                </a:lnTo>
                <a:lnTo>
                  <a:pt x="66" y="0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AD4063E3-E7F8-B3BC-EBF9-0525DD985644}"/>
              </a:ext>
            </a:extLst>
          </p:cNvPr>
          <p:cNvSpPr>
            <a:spLocks noEditPoints="1"/>
          </p:cNvSpPr>
          <p:nvPr/>
        </p:nvSpPr>
        <p:spPr bwMode="auto">
          <a:xfrm>
            <a:off x="1056217" y="912814"/>
            <a:ext cx="152400" cy="198437"/>
          </a:xfrm>
          <a:custGeom>
            <a:avLst/>
            <a:gdLst>
              <a:gd name="T0" fmla="*/ 74 w 80"/>
              <a:gd name="T1" fmla="*/ 103 h 104"/>
              <a:gd name="T2" fmla="*/ 58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7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5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8" y="103"/>
                  <a:pt x="58" y="103"/>
                  <a:pt x="58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7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5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3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971887CE-CBCD-BFF1-FD83-4E9B07F2AA32}"/>
              </a:ext>
            </a:extLst>
          </p:cNvPr>
          <p:cNvSpPr>
            <a:spLocks noEditPoints="1"/>
          </p:cNvSpPr>
          <p:nvPr/>
        </p:nvSpPr>
        <p:spPr bwMode="auto">
          <a:xfrm>
            <a:off x="1250951" y="812800"/>
            <a:ext cx="162983" cy="298450"/>
          </a:xfrm>
          <a:custGeom>
            <a:avLst/>
            <a:gdLst>
              <a:gd name="T0" fmla="*/ 47 w 86"/>
              <a:gd name="T1" fmla="*/ 52 h 156"/>
              <a:gd name="T2" fmla="*/ 64 w 86"/>
              <a:gd name="T3" fmla="*/ 54 h 156"/>
              <a:gd name="T4" fmla="*/ 70 w 86"/>
              <a:gd name="T5" fmla="*/ 1 h 156"/>
              <a:gd name="T6" fmla="*/ 86 w 86"/>
              <a:gd name="T7" fmla="*/ 0 h 156"/>
              <a:gd name="T8" fmla="*/ 74 w 86"/>
              <a:gd name="T9" fmla="*/ 122 h 156"/>
              <a:gd name="T10" fmla="*/ 74 w 86"/>
              <a:gd name="T11" fmla="*/ 155 h 156"/>
              <a:gd name="T12" fmla="*/ 59 w 86"/>
              <a:gd name="T13" fmla="*/ 155 h 156"/>
              <a:gd name="T14" fmla="*/ 58 w 86"/>
              <a:gd name="T15" fmla="*/ 134 h 156"/>
              <a:gd name="T16" fmla="*/ 23 w 86"/>
              <a:gd name="T17" fmla="*/ 156 h 156"/>
              <a:gd name="T18" fmla="*/ 0 w 86"/>
              <a:gd name="T19" fmla="*/ 122 h 156"/>
              <a:gd name="T20" fmla="*/ 47 w 86"/>
              <a:gd name="T21" fmla="*/ 52 h 156"/>
              <a:gd name="T22" fmla="*/ 28 w 86"/>
              <a:gd name="T23" fmla="*/ 141 h 156"/>
              <a:gd name="T24" fmla="*/ 58 w 86"/>
              <a:gd name="T25" fmla="*/ 118 h 156"/>
              <a:gd name="T26" fmla="*/ 63 w 86"/>
              <a:gd name="T27" fmla="*/ 68 h 156"/>
              <a:gd name="T28" fmla="*/ 46 w 86"/>
              <a:gd name="T29" fmla="*/ 66 h 156"/>
              <a:gd name="T30" fmla="*/ 17 w 86"/>
              <a:gd name="T31" fmla="*/ 120 h 156"/>
              <a:gd name="T32" fmla="*/ 28 w 86"/>
              <a:gd name="T33" fmla="*/ 1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47" y="52"/>
                </a:moveTo>
                <a:cubicBezTo>
                  <a:pt x="53" y="52"/>
                  <a:pt x="59" y="53"/>
                  <a:pt x="64" y="54"/>
                </a:cubicBezTo>
                <a:cubicBezTo>
                  <a:pt x="70" y="1"/>
                  <a:pt x="70" y="1"/>
                  <a:pt x="70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39" y="153"/>
                  <a:pt x="33" y="156"/>
                  <a:pt x="23" y="156"/>
                </a:cubicBezTo>
                <a:cubicBezTo>
                  <a:pt x="10" y="156"/>
                  <a:pt x="0" y="147"/>
                  <a:pt x="0" y="122"/>
                </a:cubicBezTo>
                <a:cubicBezTo>
                  <a:pt x="0" y="78"/>
                  <a:pt x="18" y="52"/>
                  <a:pt x="47" y="52"/>
                </a:cubicBezTo>
                <a:close/>
                <a:moveTo>
                  <a:pt x="28" y="141"/>
                </a:moveTo>
                <a:cubicBezTo>
                  <a:pt x="34" y="141"/>
                  <a:pt x="40" y="136"/>
                  <a:pt x="58" y="118"/>
                </a:cubicBezTo>
                <a:cubicBezTo>
                  <a:pt x="63" y="68"/>
                  <a:pt x="63" y="68"/>
                  <a:pt x="63" y="68"/>
                </a:cubicBezTo>
                <a:cubicBezTo>
                  <a:pt x="58" y="67"/>
                  <a:pt x="51" y="66"/>
                  <a:pt x="46" y="66"/>
                </a:cubicBezTo>
                <a:cubicBezTo>
                  <a:pt x="27" y="66"/>
                  <a:pt x="17" y="85"/>
                  <a:pt x="17" y="120"/>
                </a:cubicBezTo>
                <a:cubicBezTo>
                  <a:pt x="17" y="135"/>
                  <a:pt x="21" y="141"/>
                  <a:pt x="28" y="141"/>
                </a:cubicBez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id="{FD59104A-584E-4D51-7D0E-0964E92EFF36}"/>
              </a:ext>
            </a:extLst>
          </p:cNvPr>
          <p:cNvSpPr>
            <a:spLocks noEditPoints="1"/>
          </p:cNvSpPr>
          <p:nvPr/>
        </p:nvSpPr>
        <p:spPr bwMode="auto">
          <a:xfrm>
            <a:off x="1443567" y="912814"/>
            <a:ext cx="152400" cy="198437"/>
          </a:xfrm>
          <a:custGeom>
            <a:avLst/>
            <a:gdLst>
              <a:gd name="T0" fmla="*/ 74 w 80"/>
              <a:gd name="T1" fmla="*/ 103 h 104"/>
              <a:gd name="T2" fmla="*/ 59 w 80"/>
              <a:gd name="T3" fmla="*/ 103 h 104"/>
              <a:gd name="T4" fmla="*/ 58 w 80"/>
              <a:gd name="T5" fmla="*/ 82 h 104"/>
              <a:gd name="T6" fmla="*/ 23 w 80"/>
              <a:gd name="T7" fmla="*/ 104 h 104"/>
              <a:gd name="T8" fmla="*/ 0 w 80"/>
              <a:gd name="T9" fmla="*/ 70 h 104"/>
              <a:gd name="T10" fmla="*/ 48 w 80"/>
              <a:gd name="T11" fmla="*/ 0 h 104"/>
              <a:gd name="T12" fmla="*/ 80 w 80"/>
              <a:gd name="T13" fmla="*/ 5 h 104"/>
              <a:gd name="T14" fmla="*/ 74 w 80"/>
              <a:gd name="T15" fmla="*/ 70 h 104"/>
              <a:gd name="T16" fmla="*/ 74 w 80"/>
              <a:gd name="T17" fmla="*/ 103 h 104"/>
              <a:gd name="T18" fmla="*/ 63 w 80"/>
              <a:gd name="T19" fmla="*/ 16 h 104"/>
              <a:gd name="T20" fmla="*/ 46 w 80"/>
              <a:gd name="T21" fmla="*/ 14 h 104"/>
              <a:gd name="T22" fmla="*/ 17 w 80"/>
              <a:gd name="T23" fmla="*/ 68 h 104"/>
              <a:gd name="T24" fmla="*/ 28 w 80"/>
              <a:gd name="T25" fmla="*/ 89 h 104"/>
              <a:gd name="T26" fmla="*/ 58 w 80"/>
              <a:gd name="T27" fmla="*/ 66 h 104"/>
              <a:gd name="T28" fmla="*/ 63 w 80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04">
                <a:moveTo>
                  <a:pt x="74" y="103"/>
                </a:moveTo>
                <a:cubicBezTo>
                  <a:pt x="59" y="103"/>
                  <a:pt x="59" y="103"/>
                  <a:pt x="59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39" y="101"/>
                  <a:pt x="33" y="104"/>
                  <a:pt x="23" y="104"/>
                </a:cubicBezTo>
                <a:cubicBezTo>
                  <a:pt x="10" y="104"/>
                  <a:pt x="0" y="95"/>
                  <a:pt x="0" y="70"/>
                </a:cubicBezTo>
                <a:cubicBezTo>
                  <a:pt x="0" y="26"/>
                  <a:pt x="18" y="0"/>
                  <a:pt x="48" y="0"/>
                </a:cubicBezTo>
                <a:cubicBezTo>
                  <a:pt x="57" y="0"/>
                  <a:pt x="70" y="2"/>
                  <a:pt x="80" y="5"/>
                </a:cubicBezTo>
                <a:cubicBezTo>
                  <a:pt x="74" y="70"/>
                  <a:pt x="74" y="70"/>
                  <a:pt x="74" y="70"/>
                </a:cubicBezTo>
                <a:lnTo>
                  <a:pt x="74" y="103"/>
                </a:lnTo>
                <a:close/>
                <a:moveTo>
                  <a:pt x="63" y="16"/>
                </a:moveTo>
                <a:cubicBezTo>
                  <a:pt x="58" y="15"/>
                  <a:pt x="51" y="14"/>
                  <a:pt x="46" y="14"/>
                </a:cubicBezTo>
                <a:cubicBezTo>
                  <a:pt x="27" y="14"/>
                  <a:pt x="17" y="33"/>
                  <a:pt x="17" y="68"/>
                </a:cubicBezTo>
                <a:cubicBezTo>
                  <a:pt x="17" y="83"/>
                  <a:pt x="21" y="89"/>
                  <a:pt x="28" y="89"/>
                </a:cubicBezTo>
                <a:cubicBezTo>
                  <a:pt x="34" y="89"/>
                  <a:pt x="40" y="84"/>
                  <a:pt x="58" y="66"/>
                </a:cubicBezTo>
                <a:lnTo>
                  <a:pt x="63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2" name="s">
            <a:extLst>
              <a:ext uri="{FF2B5EF4-FFF2-40B4-BE49-F238E27FC236}">
                <a16:creationId xmlns:a16="http://schemas.microsoft.com/office/drawing/2014/main" id="{8EC9573B-3A1D-9B44-F4C1-989F0C6CBC8A}"/>
              </a:ext>
            </a:extLst>
          </p:cNvPr>
          <p:cNvSpPr>
            <a:spLocks/>
          </p:cNvSpPr>
          <p:nvPr/>
        </p:nvSpPr>
        <p:spPr bwMode="auto">
          <a:xfrm>
            <a:off x="1627717" y="912814"/>
            <a:ext cx="116416" cy="198437"/>
          </a:xfrm>
          <a:custGeom>
            <a:avLst/>
            <a:gdLst>
              <a:gd name="T0" fmla="*/ 58 w 61"/>
              <a:gd name="T1" fmla="*/ 16 h 104"/>
              <a:gd name="T2" fmla="*/ 38 w 61"/>
              <a:gd name="T3" fmla="*/ 13 h 104"/>
              <a:gd name="T4" fmla="*/ 25 w 61"/>
              <a:gd name="T5" fmla="*/ 25 h 104"/>
              <a:gd name="T6" fmla="*/ 37 w 61"/>
              <a:gd name="T7" fmla="*/ 45 h 104"/>
              <a:gd name="T8" fmla="*/ 59 w 61"/>
              <a:gd name="T9" fmla="*/ 77 h 104"/>
              <a:gd name="T10" fmla="*/ 28 w 61"/>
              <a:gd name="T11" fmla="*/ 104 h 104"/>
              <a:gd name="T12" fmla="*/ 0 w 61"/>
              <a:gd name="T13" fmla="*/ 97 h 104"/>
              <a:gd name="T14" fmla="*/ 4 w 61"/>
              <a:gd name="T15" fmla="*/ 84 h 104"/>
              <a:gd name="T16" fmla="*/ 29 w 61"/>
              <a:gd name="T17" fmla="*/ 91 h 104"/>
              <a:gd name="T18" fmla="*/ 44 w 61"/>
              <a:gd name="T19" fmla="*/ 79 h 104"/>
              <a:gd name="T20" fmla="*/ 28 w 61"/>
              <a:gd name="T21" fmla="*/ 58 h 104"/>
              <a:gd name="T22" fmla="*/ 9 w 61"/>
              <a:gd name="T23" fmla="*/ 27 h 104"/>
              <a:gd name="T24" fmla="*/ 38 w 61"/>
              <a:gd name="T25" fmla="*/ 0 h 104"/>
              <a:gd name="T26" fmla="*/ 61 w 61"/>
              <a:gd name="T27" fmla="*/ 4 h 104"/>
              <a:gd name="T28" fmla="*/ 58 w 61"/>
              <a:gd name="T2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104">
                <a:moveTo>
                  <a:pt x="58" y="16"/>
                </a:moveTo>
                <a:cubicBezTo>
                  <a:pt x="51" y="14"/>
                  <a:pt x="45" y="13"/>
                  <a:pt x="38" y="13"/>
                </a:cubicBezTo>
                <a:cubicBezTo>
                  <a:pt x="29" y="13"/>
                  <a:pt x="25" y="19"/>
                  <a:pt x="25" y="25"/>
                </a:cubicBezTo>
                <a:cubicBezTo>
                  <a:pt x="25" y="33"/>
                  <a:pt x="27" y="37"/>
                  <a:pt x="37" y="45"/>
                </a:cubicBezTo>
                <a:cubicBezTo>
                  <a:pt x="56" y="61"/>
                  <a:pt x="59" y="67"/>
                  <a:pt x="59" y="77"/>
                </a:cubicBezTo>
                <a:cubicBezTo>
                  <a:pt x="59" y="93"/>
                  <a:pt x="48" y="104"/>
                  <a:pt x="28" y="104"/>
                </a:cubicBezTo>
                <a:cubicBezTo>
                  <a:pt x="18" y="104"/>
                  <a:pt x="8" y="102"/>
                  <a:pt x="0" y="97"/>
                </a:cubicBezTo>
                <a:cubicBezTo>
                  <a:pt x="4" y="84"/>
                  <a:pt x="4" y="84"/>
                  <a:pt x="4" y="84"/>
                </a:cubicBezTo>
                <a:cubicBezTo>
                  <a:pt x="13" y="88"/>
                  <a:pt x="22" y="91"/>
                  <a:pt x="29" y="91"/>
                </a:cubicBezTo>
                <a:cubicBezTo>
                  <a:pt x="39" y="91"/>
                  <a:pt x="44" y="86"/>
                  <a:pt x="44" y="79"/>
                </a:cubicBezTo>
                <a:cubicBezTo>
                  <a:pt x="44" y="72"/>
                  <a:pt x="41" y="69"/>
                  <a:pt x="28" y="58"/>
                </a:cubicBezTo>
                <a:cubicBezTo>
                  <a:pt x="13" y="47"/>
                  <a:pt x="9" y="38"/>
                  <a:pt x="9" y="27"/>
                </a:cubicBezTo>
                <a:cubicBezTo>
                  <a:pt x="9" y="13"/>
                  <a:pt x="19" y="0"/>
                  <a:pt x="38" y="0"/>
                </a:cubicBezTo>
                <a:cubicBezTo>
                  <a:pt x="48" y="0"/>
                  <a:pt x="55" y="1"/>
                  <a:pt x="61" y="4"/>
                </a:cubicBezTo>
                <a:lnTo>
                  <a:pt x="58" y="16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3" name="t">
            <a:extLst>
              <a:ext uri="{FF2B5EF4-FFF2-40B4-BE49-F238E27FC236}">
                <a16:creationId xmlns:a16="http://schemas.microsoft.com/office/drawing/2014/main" id="{BC09BC6D-B4FA-1382-5017-413D161CD0E6}"/>
              </a:ext>
            </a:extLst>
          </p:cNvPr>
          <p:cNvSpPr>
            <a:spLocks/>
          </p:cNvSpPr>
          <p:nvPr/>
        </p:nvSpPr>
        <p:spPr bwMode="auto">
          <a:xfrm>
            <a:off x="1773767" y="849314"/>
            <a:ext cx="107951" cy="261937"/>
          </a:xfrm>
          <a:custGeom>
            <a:avLst/>
            <a:gdLst>
              <a:gd name="T0" fmla="*/ 32 w 57"/>
              <a:gd name="T1" fmla="*/ 35 h 137"/>
              <a:gd name="T2" fmla="*/ 57 w 57"/>
              <a:gd name="T3" fmla="*/ 35 h 137"/>
              <a:gd name="T4" fmla="*/ 56 w 57"/>
              <a:gd name="T5" fmla="*/ 48 h 137"/>
              <a:gd name="T6" fmla="*/ 31 w 57"/>
              <a:gd name="T7" fmla="*/ 48 h 137"/>
              <a:gd name="T8" fmla="*/ 25 w 57"/>
              <a:gd name="T9" fmla="*/ 103 h 137"/>
              <a:gd name="T10" fmla="*/ 25 w 57"/>
              <a:gd name="T11" fmla="*/ 117 h 137"/>
              <a:gd name="T12" fmla="*/ 31 w 57"/>
              <a:gd name="T13" fmla="*/ 123 h 137"/>
              <a:gd name="T14" fmla="*/ 51 w 57"/>
              <a:gd name="T15" fmla="*/ 118 h 137"/>
              <a:gd name="T16" fmla="*/ 53 w 57"/>
              <a:gd name="T17" fmla="*/ 130 h 137"/>
              <a:gd name="T18" fmla="*/ 24 w 57"/>
              <a:gd name="T19" fmla="*/ 137 h 137"/>
              <a:gd name="T20" fmla="*/ 8 w 57"/>
              <a:gd name="T21" fmla="*/ 120 h 137"/>
              <a:gd name="T22" fmla="*/ 9 w 57"/>
              <a:gd name="T23" fmla="*/ 105 h 137"/>
              <a:gd name="T24" fmla="*/ 14 w 57"/>
              <a:gd name="T25" fmla="*/ 48 h 137"/>
              <a:gd name="T26" fmla="*/ 0 w 57"/>
              <a:gd name="T27" fmla="*/ 48 h 137"/>
              <a:gd name="T28" fmla="*/ 1 w 57"/>
              <a:gd name="T29" fmla="*/ 36 h 137"/>
              <a:gd name="T30" fmla="*/ 16 w 57"/>
              <a:gd name="T31" fmla="*/ 35 h 137"/>
              <a:gd name="T32" fmla="*/ 21 w 57"/>
              <a:gd name="T33" fmla="*/ 1 h 137"/>
              <a:gd name="T34" fmla="*/ 35 w 57"/>
              <a:gd name="T35" fmla="*/ 0 h 137"/>
              <a:gd name="T36" fmla="*/ 32 w 57"/>
              <a:gd name="T37" fmla="*/ 3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32" y="35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48"/>
                  <a:pt x="56" y="48"/>
                  <a:pt x="5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8"/>
                  <a:pt x="25" y="113"/>
                  <a:pt x="25" y="117"/>
                </a:cubicBezTo>
                <a:cubicBezTo>
                  <a:pt x="25" y="122"/>
                  <a:pt x="27" y="123"/>
                  <a:pt x="31" y="123"/>
                </a:cubicBezTo>
                <a:cubicBezTo>
                  <a:pt x="34" y="123"/>
                  <a:pt x="41" y="121"/>
                  <a:pt x="51" y="118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42" y="135"/>
                  <a:pt x="33" y="137"/>
                  <a:pt x="24" y="137"/>
                </a:cubicBezTo>
                <a:cubicBezTo>
                  <a:pt x="13" y="137"/>
                  <a:pt x="8" y="132"/>
                  <a:pt x="8" y="120"/>
                </a:cubicBezTo>
                <a:cubicBezTo>
                  <a:pt x="8" y="116"/>
                  <a:pt x="8" y="112"/>
                  <a:pt x="9" y="105"/>
                </a:cubicBezTo>
                <a:cubicBezTo>
                  <a:pt x="14" y="48"/>
                  <a:pt x="14" y="48"/>
                  <a:pt x="1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36"/>
                  <a:pt x="1" y="36"/>
                  <a:pt x="1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21" y="1"/>
                  <a:pt x="21" y="1"/>
                  <a:pt x="21" y="1"/>
                </a:cubicBezTo>
                <a:cubicBezTo>
                  <a:pt x="35" y="0"/>
                  <a:pt x="35" y="0"/>
                  <a:pt x="35" y="0"/>
                </a:cubicBezTo>
                <a:lnTo>
                  <a:pt x="32" y="35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4" name="e">
            <a:extLst>
              <a:ext uri="{FF2B5EF4-FFF2-40B4-BE49-F238E27FC236}">
                <a16:creationId xmlns:a16="http://schemas.microsoft.com/office/drawing/2014/main" id="{3D70490C-4D1B-D7F0-5431-2FC0B8669B6B}"/>
              </a:ext>
            </a:extLst>
          </p:cNvPr>
          <p:cNvSpPr>
            <a:spLocks noEditPoints="1"/>
          </p:cNvSpPr>
          <p:nvPr/>
        </p:nvSpPr>
        <p:spPr bwMode="auto">
          <a:xfrm>
            <a:off x="1909234" y="912814"/>
            <a:ext cx="141817" cy="198437"/>
          </a:xfrm>
          <a:custGeom>
            <a:avLst/>
            <a:gdLst>
              <a:gd name="T0" fmla="*/ 17 w 74"/>
              <a:gd name="T1" fmla="*/ 56 h 104"/>
              <a:gd name="T2" fmla="*/ 17 w 74"/>
              <a:gd name="T3" fmla="*/ 63 h 104"/>
              <a:gd name="T4" fmla="*/ 36 w 74"/>
              <a:gd name="T5" fmla="*/ 91 h 104"/>
              <a:gd name="T6" fmla="*/ 69 w 74"/>
              <a:gd name="T7" fmla="*/ 80 h 104"/>
              <a:gd name="T8" fmla="*/ 74 w 74"/>
              <a:gd name="T9" fmla="*/ 93 h 104"/>
              <a:gd name="T10" fmla="*/ 32 w 74"/>
              <a:gd name="T11" fmla="*/ 104 h 104"/>
              <a:gd name="T12" fmla="*/ 0 w 74"/>
              <a:gd name="T13" fmla="*/ 65 h 104"/>
              <a:gd name="T14" fmla="*/ 44 w 74"/>
              <a:gd name="T15" fmla="*/ 0 h 104"/>
              <a:gd name="T16" fmla="*/ 71 w 74"/>
              <a:gd name="T17" fmla="*/ 27 h 104"/>
              <a:gd name="T18" fmla="*/ 68 w 74"/>
              <a:gd name="T19" fmla="*/ 53 h 104"/>
              <a:gd name="T20" fmla="*/ 17 w 74"/>
              <a:gd name="T21" fmla="*/ 56 h 104"/>
              <a:gd name="T22" fmla="*/ 55 w 74"/>
              <a:gd name="T23" fmla="*/ 41 h 104"/>
              <a:gd name="T24" fmla="*/ 56 w 74"/>
              <a:gd name="T25" fmla="*/ 28 h 104"/>
              <a:gd name="T26" fmla="*/ 42 w 74"/>
              <a:gd name="T27" fmla="*/ 12 h 104"/>
              <a:gd name="T28" fmla="*/ 19 w 74"/>
              <a:gd name="T29" fmla="*/ 44 h 104"/>
              <a:gd name="T30" fmla="*/ 55 w 74"/>
              <a:gd name="T31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104">
                <a:moveTo>
                  <a:pt x="17" y="56"/>
                </a:moveTo>
                <a:cubicBezTo>
                  <a:pt x="17" y="59"/>
                  <a:pt x="17" y="61"/>
                  <a:pt x="17" y="63"/>
                </a:cubicBezTo>
                <a:cubicBezTo>
                  <a:pt x="17" y="84"/>
                  <a:pt x="24" y="91"/>
                  <a:pt x="36" y="91"/>
                </a:cubicBezTo>
                <a:cubicBezTo>
                  <a:pt x="43" y="91"/>
                  <a:pt x="53" y="88"/>
                  <a:pt x="69" y="80"/>
                </a:cubicBezTo>
                <a:cubicBezTo>
                  <a:pt x="74" y="93"/>
                  <a:pt x="74" y="93"/>
                  <a:pt x="74" y="93"/>
                </a:cubicBezTo>
                <a:cubicBezTo>
                  <a:pt x="57" y="101"/>
                  <a:pt x="45" y="104"/>
                  <a:pt x="32" y="104"/>
                </a:cubicBezTo>
                <a:cubicBezTo>
                  <a:pt x="12" y="104"/>
                  <a:pt x="0" y="92"/>
                  <a:pt x="0" y="65"/>
                </a:cubicBezTo>
                <a:cubicBezTo>
                  <a:pt x="0" y="26"/>
                  <a:pt x="16" y="0"/>
                  <a:pt x="44" y="0"/>
                </a:cubicBezTo>
                <a:cubicBezTo>
                  <a:pt x="63" y="0"/>
                  <a:pt x="71" y="9"/>
                  <a:pt x="71" y="27"/>
                </a:cubicBezTo>
                <a:cubicBezTo>
                  <a:pt x="71" y="32"/>
                  <a:pt x="70" y="44"/>
                  <a:pt x="68" y="53"/>
                </a:cubicBezTo>
                <a:lnTo>
                  <a:pt x="17" y="56"/>
                </a:lnTo>
                <a:close/>
                <a:moveTo>
                  <a:pt x="55" y="41"/>
                </a:moveTo>
                <a:cubicBezTo>
                  <a:pt x="56" y="37"/>
                  <a:pt x="56" y="31"/>
                  <a:pt x="56" y="28"/>
                </a:cubicBezTo>
                <a:cubicBezTo>
                  <a:pt x="56" y="17"/>
                  <a:pt x="51" y="12"/>
                  <a:pt x="42" y="12"/>
                </a:cubicBezTo>
                <a:cubicBezTo>
                  <a:pt x="29" y="12"/>
                  <a:pt x="22" y="24"/>
                  <a:pt x="19" y="44"/>
                </a:cubicBezTo>
                <a:lnTo>
                  <a:pt x="55" y="41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5" name="r">
            <a:extLst>
              <a:ext uri="{FF2B5EF4-FFF2-40B4-BE49-F238E27FC236}">
                <a16:creationId xmlns:a16="http://schemas.microsoft.com/office/drawing/2014/main" id="{4C29F44E-F2CC-1D34-2B0F-C96D67B9E286}"/>
              </a:ext>
            </a:extLst>
          </p:cNvPr>
          <p:cNvSpPr>
            <a:spLocks/>
          </p:cNvSpPr>
          <p:nvPr/>
        </p:nvSpPr>
        <p:spPr bwMode="auto">
          <a:xfrm>
            <a:off x="2091268" y="914400"/>
            <a:ext cx="116417" cy="193675"/>
          </a:xfrm>
          <a:custGeom>
            <a:avLst/>
            <a:gdLst>
              <a:gd name="T0" fmla="*/ 16 w 61"/>
              <a:gd name="T1" fmla="*/ 102 h 102"/>
              <a:gd name="T2" fmla="*/ 0 w 61"/>
              <a:gd name="T3" fmla="*/ 102 h 102"/>
              <a:gd name="T4" fmla="*/ 10 w 61"/>
              <a:gd name="T5" fmla="*/ 1 h 102"/>
              <a:gd name="T6" fmla="*/ 24 w 61"/>
              <a:gd name="T7" fmla="*/ 1 h 102"/>
              <a:gd name="T8" fmla="*/ 22 w 61"/>
              <a:gd name="T9" fmla="*/ 27 h 102"/>
              <a:gd name="T10" fmla="*/ 50 w 61"/>
              <a:gd name="T11" fmla="*/ 0 h 102"/>
              <a:gd name="T12" fmla="*/ 61 w 61"/>
              <a:gd name="T13" fmla="*/ 1 h 102"/>
              <a:gd name="T14" fmla="*/ 58 w 61"/>
              <a:gd name="T15" fmla="*/ 16 h 102"/>
              <a:gd name="T16" fmla="*/ 50 w 61"/>
              <a:gd name="T17" fmla="*/ 15 h 102"/>
              <a:gd name="T18" fmla="*/ 21 w 61"/>
              <a:gd name="T19" fmla="*/ 47 h 102"/>
              <a:gd name="T20" fmla="*/ 16 w 61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102">
                <a:moveTo>
                  <a:pt x="16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0" y="1"/>
                  <a:pt x="10" y="1"/>
                  <a:pt x="10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27"/>
                  <a:pt x="22" y="27"/>
                  <a:pt x="22" y="27"/>
                </a:cubicBezTo>
                <a:cubicBezTo>
                  <a:pt x="38" y="2"/>
                  <a:pt x="41" y="0"/>
                  <a:pt x="50" y="0"/>
                </a:cubicBezTo>
                <a:cubicBezTo>
                  <a:pt x="54" y="0"/>
                  <a:pt x="58" y="0"/>
                  <a:pt x="61" y="1"/>
                </a:cubicBezTo>
                <a:cubicBezTo>
                  <a:pt x="58" y="16"/>
                  <a:pt x="58" y="16"/>
                  <a:pt x="58" y="16"/>
                </a:cubicBezTo>
                <a:cubicBezTo>
                  <a:pt x="55" y="16"/>
                  <a:pt x="53" y="15"/>
                  <a:pt x="50" y="15"/>
                </a:cubicBezTo>
                <a:cubicBezTo>
                  <a:pt x="44" y="15"/>
                  <a:pt x="42" y="19"/>
                  <a:pt x="21" y="47"/>
                </a:cubicBezTo>
                <a:lnTo>
                  <a:pt x="16" y="102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6" name="STAAF 2">
            <a:extLst>
              <a:ext uri="{FF2B5EF4-FFF2-40B4-BE49-F238E27FC236}">
                <a16:creationId xmlns:a16="http://schemas.microsoft.com/office/drawing/2014/main" id="{12BAB17A-FBA2-0B75-E74A-03D3C22A4400}"/>
              </a:ext>
            </a:extLst>
          </p:cNvPr>
          <p:cNvSpPr>
            <a:spLocks/>
          </p:cNvSpPr>
          <p:nvPr/>
        </p:nvSpPr>
        <p:spPr bwMode="auto">
          <a:xfrm>
            <a:off x="2673352" y="1646239"/>
            <a:ext cx="918633" cy="1271587"/>
          </a:xfrm>
          <a:custGeom>
            <a:avLst/>
            <a:gdLst>
              <a:gd name="T0" fmla="*/ 212 w 991"/>
              <a:gd name="T1" fmla="*/ 0 h 1373"/>
              <a:gd name="T2" fmla="*/ 0 w 991"/>
              <a:gd name="T3" fmla="*/ 232 h 1373"/>
              <a:gd name="T4" fmla="*/ 625 w 991"/>
              <a:gd name="T5" fmla="*/ 1373 h 1373"/>
              <a:gd name="T6" fmla="*/ 991 w 991"/>
              <a:gd name="T7" fmla="*/ 1373 h 1373"/>
              <a:gd name="T8" fmla="*/ 212 w 991"/>
              <a:gd name="T9" fmla="*/ 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1" h="1373">
                <a:moveTo>
                  <a:pt x="212" y="0"/>
                </a:moveTo>
                <a:lnTo>
                  <a:pt x="0" y="232"/>
                </a:lnTo>
                <a:lnTo>
                  <a:pt x="625" y="1373"/>
                </a:lnTo>
                <a:lnTo>
                  <a:pt x="991" y="1373"/>
                </a:lnTo>
                <a:lnTo>
                  <a:pt x="212" y="0"/>
                </a:lnTo>
                <a:close/>
              </a:path>
            </a:pathLst>
          </a:custGeom>
          <a:solidFill>
            <a:srgbClr val="00387D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17" name="STAAF 1">
            <a:extLst>
              <a:ext uri="{FF2B5EF4-FFF2-40B4-BE49-F238E27FC236}">
                <a16:creationId xmlns:a16="http://schemas.microsoft.com/office/drawing/2014/main" id="{316BB590-DFCC-B052-F552-F1C95DC2197F}"/>
              </a:ext>
            </a:extLst>
          </p:cNvPr>
          <p:cNvSpPr>
            <a:spLocks/>
          </p:cNvSpPr>
          <p:nvPr/>
        </p:nvSpPr>
        <p:spPr bwMode="auto">
          <a:xfrm>
            <a:off x="2002367" y="849314"/>
            <a:ext cx="810684" cy="1747837"/>
          </a:xfrm>
          <a:custGeom>
            <a:avLst/>
            <a:gdLst>
              <a:gd name="T0" fmla="*/ 469 w 874"/>
              <a:gd name="T1" fmla="*/ 1374 h 1886"/>
              <a:gd name="T2" fmla="*/ 874 w 874"/>
              <a:gd name="T3" fmla="*/ 0 h 1886"/>
              <a:gd name="T4" fmla="*/ 560 w 874"/>
              <a:gd name="T5" fmla="*/ 0 h 1886"/>
              <a:gd name="T6" fmla="*/ 0 w 874"/>
              <a:gd name="T7" fmla="*/ 1886 h 1886"/>
              <a:gd name="T8" fmla="*/ 469 w 874"/>
              <a:gd name="T9" fmla="*/ 137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886">
                <a:moveTo>
                  <a:pt x="469" y="1374"/>
                </a:moveTo>
                <a:lnTo>
                  <a:pt x="874" y="0"/>
                </a:lnTo>
                <a:lnTo>
                  <a:pt x="560" y="0"/>
                </a:lnTo>
                <a:lnTo>
                  <a:pt x="0" y="1886"/>
                </a:lnTo>
                <a:lnTo>
                  <a:pt x="469" y="1374"/>
                </a:lnTo>
                <a:close/>
              </a:path>
            </a:pathLst>
          </a:custGeom>
          <a:solidFill>
            <a:srgbClr val="007EA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nl-NL" sz="1050"/>
          </a:p>
        </p:txBody>
      </p:sp>
      <p:sp>
        <p:nvSpPr>
          <p:cNvPr id="61" name="Titel 2"/>
          <p:cNvSpPr>
            <a:spLocks noGrp="1"/>
          </p:cNvSpPr>
          <p:nvPr>
            <p:ph type="title"/>
          </p:nvPr>
        </p:nvSpPr>
        <p:spPr>
          <a:xfrm>
            <a:off x="5651235" y="3934327"/>
            <a:ext cx="5130915" cy="1978029"/>
          </a:xfrm>
        </p:spPr>
        <p:txBody>
          <a:bodyPr lIns="0" rIns="0" anchor="b"/>
          <a:lstStyle>
            <a:lvl1pPr algn="r">
              <a:lnSpc>
                <a:spcPct val="90000"/>
              </a:lnSpc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nl-NL" dirty="0"/>
          </a:p>
        </p:txBody>
      </p:sp>
      <p:sp>
        <p:nvSpPr>
          <p:cNvPr id="62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4958" y="5403055"/>
            <a:ext cx="2115437" cy="408839"/>
          </a:xfrm>
        </p:spPr>
        <p:txBody>
          <a:bodyPr/>
          <a:lstStyle>
            <a:lvl1pPr marL="0" indent="0" algn="l">
              <a:spcBef>
                <a:spcPts val="525"/>
              </a:spcBef>
              <a:buNone/>
              <a:defRPr sz="75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43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11115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accel="100000" autoRev="1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accel="10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accel="10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c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accel="10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accel="10000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09FF87F-5174-8E18-EF06-ECD700F6F939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Alleen titel (licht)</a:t>
            </a:r>
          </a:p>
        </p:txBody>
      </p:sp>
      <p:grpSp>
        <p:nvGrpSpPr>
          <p:cNvPr id="3" name="TEKSTINSTRUCTIES">
            <a:extLst>
              <a:ext uri="{FF2B5EF4-FFF2-40B4-BE49-F238E27FC236}">
                <a16:creationId xmlns:a16="http://schemas.microsoft.com/office/drawing/2014/main" id="{572A770A-4DA9-FDCC-44CA-A701F1CD1C3C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4B921145-5E10-6768-CD8C-1252C92175F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A3CA704E-8DAA-D7C3-4697-EE6127EEF719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" name="Rechte verbindingslijn 11">
              <a:extLst>
                <a:ext uri="{FF2B5EF4-FFF2-40B4-BE49-F238E27FC236}">
                  <a16:creationId xmlns:a16="http://schemas.microsoft.com/office/drawing/2014/main" id="{3BD50E78-4B5D-69FD-9BCE-214A8EB1828F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ep 12">
              <a:extLst>
                <a:ext uri="{FF2B5EF4-FFF2-40B4-BE49-F238E27FC236}">
                  <a16:creationId xmlns:a16="http://schemas.microsoft.com/office/drawing/2014/main" id="{65CC1F10-D4D3-A1E2-7CE0-0F5D5833A3A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25DA60CA-3084-1526-1A28-7B3C419149A2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BE12B814-0E02-7CDD-763D-B8BC5AC5D0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FD8953C0-2263-9DC9-1B16-E889B6B627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97E4BED-EF27-A937-389B-6DE9B57880B9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Groep 41">
                <a:extLst>
                  <a:ext uri="{FF2B5EF4-FFF2-40B4-BE49-F238E27FC236}">
                    <a16:creationId xmlns:a16="http://schemas.microsoft.com/office/drawing/2014/main" id="{C33BFFBB-5593-0C43-C74E-545074C1F26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12" name="Groep 120">
                  <a:extLst>
                    <a:ext uri="{FF2B5EF4-FFF2-40B4-BE49-F238E27FC236}">
                      <a16:creationId xmlns:a16="http://schemas.microsoft.com/office/drawing/2014/main" id="{EAA59EED-E4D1-33F6-B861-98A64B34054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6" name="Rechte verbindingslijn 124">
                    <a:extLst>
                      <a:ext uri="{FF2B5EF4-FFF2-40B4-BE49-F238E27FC236}">
                        <a16:creationId xmlns:a16="http://schemas.microsoft.com/office/drawing/2014/main" id="{E94E7D3A-83C2-B1CD-3565-AF228D1E2B0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7" name="Rechte verbindingslijn 125">
                    <a:extLst>
                      <a:ext uri="{FF2B5EF4-FFF2-40B4-BE49-F238E27FC236}">
                        <a16:creationId xmlns:a16="http://schemas.microsoft.com/office/drawing/2014/main" id="{6A747E0A-D880-FAEE-A800-67F09710229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8" name="Rechte verbindingslijn 126">
                    <a:extLst>
                      <a:ext uri="{FF2B5EF4-FFF2-40B4-BE49-F238E27FC236}">
                        <a16:creationId xmlns:a16="http://schemas.microsoft.com/office/drawing/2014/main" id="{104EF0BC-57C8-112D-76F6-E0326363756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9" name="Rechte verbindingslijn 191">
                    <a:extLst>
                      <a:ext uri="{FF2B5EF4-FFF2-40B4-BE49-F238E27FC236}">
                        <a16:creationId xmlns:a16="http://schemas.microsoft.com/office/drawing/2014/main" id="{1C6D3A3D-CEE6-605E-230E-8EBE0B6620A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Rechte verbindingslijn 192">
                    <a:extLst>
                      <a:ext uri="{FF2B5EF4-FFF2-40B4-BE49-F238E27FC236}">
                        <a16:creationId xmlns:a16="http://schemas.microsoft.com/office/drawing/2014/main" id="{7F2C5565-A71A-60FB-C47C-F3B146534E7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3" name="Groep 121">
                  <a:extLst>
                    <a:ext uri="{FF2B5EF4-FFF2-40B4-BE49-F238E27FC236}">
                      <a16:creationId xmlns:a16="http://schemas.microsoft.com/office/drawing/2014/main" id="{60A0D4DE-5F2B-8A01-95A5-AD49547D00B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DDE9DB1D-8DE9-124D-7B38-18A562D232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Pijl: punthaak 114">
                    <a:extLst>
                      <a:ext uri="{FF2B5EF4-FFF2-40B4-BE49-F238E27FC236}">
                        <a16:creationId xmlns:a16="http://schemas.microsoft.com/office/drawing/2014/main" id="{D3284D2D-BAD4-9ED7-8741-1E57F9A3FF0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9" name="Groep 42">
                <a:extLst>
                  <a:ext uri="{FF2B5EF4-FFF2-40B4-BE49-F238E27FC236}">
                    <a16:creationId xmlns:a16="http://schemas.microsoft.com/office/drawing/2014/main" id="{640BF93E-F92A-16A5-B69E-56A4CF2DDCB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03" name="Groep 105">
                  <a:extLst>
                    <a:ext uri="{FF2B5EF4-FFF2-40B4-BE49-F238E27FC236}">
                      <a16:creationId xmlns:a16="http://schemas.microsoft.com/office/drawing/2014/main" id="{0257F9DB-27DA-42C6-C229-C2E9FD759B0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7" name="Rechte verbindingslijn 115">
                    <a:extLst>
                      <a:ext uri="{FF2B5EF4-FFF2-40B4-BE49-F238E27FC236}">
                        <a16:creationId xmlns:a16="http://schemas.microsoft.com/office/drawing/2014/main" id="{50924AB1-D22E-6617-C121-DA14637007E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8" name="Rechte verbindingslijn 116">
                    <a:extLst>
                      <a:ext uri="{FF2B5EF4-FFF2-40B4-BE49-F238E27FC236}">
                        <a16:creationId xmlns:a16="http://schemas.microsoft.com/office/drawing/2014/main" id="{4FAFC73C-2136-DF3F-62C1-54517FB6BAB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9" name="Rechte verbindingslijn 117">
                    <a:extLst>
                      <a:ext uri="{FF2B5EF4-FFF2-40B4-BE49-F238E27FC236}">
                        <a16:creationId xmlns:a16="http://schemas.microsoft.com/office/drawing/2014/main" id="{B505DE80-85B3-E306-F40B-3FE8140381A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0" name="Rechte verbindingslijn 118">
                    <a:extLst>
                      <a:ext uri="{FF2B5EF4-FFF2-40B4-BE49-F238E27FC236}">
                        <a16:creationId xmlns:a16="http://schemas.microsoft.com/office/drawing/2014/main" id="{60EFA0D6-21CC-3904-A217-8AAF1C18432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1" name="Rechte verbindingslijn 119">
                    <a:extLst>
                      <a:ext uri="{FF2B5EF4-FFF2-40B4-BE49-F238E27FC236}">
                        <a16:creationId xmlns:a16="http://schemas.microsoft.com/office/drawing/2014/main" id="{CCFC3964-E631-D2F7-35B7-A63420A6AE9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4" name="Groep 106">
                  <a:extLst>
                    <a:ext uri="{FF2B5EF4-FFF2-40B4-BE49-F238E27FC236}">
                      <a16:creationId xmlns:a16="http://schemas.microsoft.com/office/drawing/2014/main" id="{2988FB17-9A56-A9C4-1A23-21117EADC56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893CFC28-B167-3A29-92CF-B26509C93F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Pijl: punthaak 105">
                    <a:extLst>
                      <a:ext uri="{FF2B5EF4-FFF2-40B4-BE49-F238E27FC236}">
                        <a16:creationId xmlns:a16="http://schemas.microsoft.com/office/drawing/2014/main" id="{670392B8-43DD-6CD2-5A4E-072F1D576BF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0" name="Rechte verbindingslijn 43">
                <a:extLst>
                  <a:ext uri="{FF2B5EF4-FFF2-40B4-BE49-F238E27FC236}">
                    <a16:creationId xmlns:a16="http://schemas.microsoft.com/office/drawing/2014/main" id="{6FBDFA4E-7E14-C1D5-7E97-CCF95186935C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Rechte verbindingslijn 44">
                <a:extLst>
                  <a:ext uri="{FF2B5EF4-FFF2-40B4-BE49-F238E27FC236}">
                    <a16:creationId xmlns:a16="http://schemas.microsoft.com/office/drawing/2014/main" id="{53A041D5-C9F2-CAA9-02B8-E7BBA62827DF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2" name="Groep 45">
                <a:extLst>
                  <a:ext uri="{FF2B5EF4-FFF2-40B4-BE49-F238E27FC236}">
                    <a16:creationId xmlns:a16="http://schemas.microsoft.com/office/drawing/2014/main" id="{EEC88B5A-74DB-9562-5A11-74FC3DF61F8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823E6357-F1E4-EFD6-DD39-725DA90B6FB1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3" name="Groep 95">
                  <a:extLst>
                    <a:ext uri="{FF2B5EF4-FFF2-40B4-BE49-F238E27FC236}">
                      <a16:creationId xmlns:a16="http://schemas.microsoft.com/office/drawing/2014/main" id="{A89B5E2C-F813-0A50-0DD6-2B2C54AA667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4" name="Groep 96">
                    <a:extLst>
                      <a:ext uri="{FF2B5EF4-FFF2-40B4-BE49-F238E27FC236}">
                        <a16:creationId xmlns:a16="http://schemas.microsoft.com/office/drawing/2014/main" id="{60BB004F-4B8F-EFFA-53C6-B78CFB4FA45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8" name="Rechte verbindingslijn 100">
                      <a:extLst>
                        <a:ext uri="{FF2B5EF4-FFF2-40B4-BE49-F238E27FC236}">
                          <a16:creationId xmlns:a16="http://schemas.microsoft.com/office/drawing/2014/main" id="{26E696C7-BADC-DA53-4BBE-FFB4F628625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9" name="Rechte verbindingslijn 101">
                      <a:extLst>
                        <a:ext uri="{FF2B5EF4-FFF2-40B4-BE49-F238E27FC236}">
                          <a16:creationId xmlns:a16="http://schemas.microsoft.com/office/drawing/2014/main" id="{5E6CBADE-EE41-8E99-FB97-48EC95FA1C4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0" name="Rechte verbindingslijn 102">
                      <a:extLst>
                        <a:ext uri="{FF2B5EF4-FFF2-40B4-BE49-F238E27FC236}">
                          <a16:creationId xmlns:a16="http://schemas.microsoft.com/office/drawing/2014/main" id="{51E9100E-29C3-135E-9E1C-FC3ED83B4A3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1" name="Rechte verbindingslijn 103">
                      <a:extLst>
                        <a:ext uri="{FF2B5EF4-FFF2-40B4-BE49-F238E27FC236}">
                          <a16:creationId xmlns:a16="http://schemas.microsoft.com/office/drawing/2014/main" id="{46844061-94AF-4962-52A5-E18C42D13A4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2" name="Rechte verbindingslijn 104">
                      <a:extLst>
                        <a:ext uri="{FF2B5EF4-FFF2-40B4-BE49-F238E27FC236}">
                          <a16:creationId xmlns:a16="http://schemas.microsoft.com/office/drawing/2014/main" id="{6A10FE64-5F6B-85F6-7023-0237EE5AFF3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95" name="Groep 97">
                    <a:extLst>
                      <a:ext uri="{FF2B5EF4-FFF2-40B4-BE49-F238E27FC236}">
                        <a16:creationId xmlns:a16="http://schemas.microsoft.com/office/drawing/2014/main" id="{BAE47F43-2CD5-6B77-F63B-D70F14C1D8C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2DCFAF0D-E08A-4B44-2447-A2A1702B6C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Pijl: punthaak 96">
                      <a:extLst>
                        <a:ext uri="{FF2B5EF4-FFF2-40B4-BE49-F238E27FC236}">
                          <a16:creationId xmlns:a16="http://schemas.microsoft.com/office/drawing/2014/main" id="{1AF03B60-4717-4BFA-E317-701AD05474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3" name="Groep 46">
                <a:extLst>
                  <a:ext uri="{FF2B5EF4-FFF2-40B4-BE49-F238E27FC236}">
                    <a16:creationId xmlns:a16="http://schemas.microsoft.com/office/drawing/2014/main" id="{DC5F9F21-CCEA-0CB3-B88B-38DB588AC4E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C55B4E7-A9E8-80F9-2B54-BEE67B5AEE16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2">
                  <a:extLst>
                    <a:ext uri="{FF2B5EF4-FFF2-40B4-BE49-F238E27FC236}">
                      <a16:creationId xmlns:a16="http://schemas.microsoft.com/office/drawing/2014/main" id="{E99C8E42-A41F-1DEA-C721-FD351EEB13C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8" name="Groep 73">
                    <a:extLst>
                      <a:ext uri="{FF2B5EF4-FFF2-40B4-BE49-F238E27FC236}">
                        <a16:creationId xmlns:a16="http://schemas.microsoft.com/office/drawing/2014/main" id="{C1657A5A-3ACB-1996-611C-A4F43929465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7" name="Rechte verbindingslijn 77">
                      <a:extLst>
                        <a:ext uri="{FF2B5EF4-FFF2-40B4-BE49-F238E27FC236}">
                          <a16:creationId xmlns:a16="http://schemas.microsoft.com/office/drawing/2014/main" id="{08E5CC44-6852-4DAD-0605-653EBC8FCA9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" name="Rechte verbindingslijn 78">
                      <a:extLst>
                        <a:ext uri="{FF2B5EF4-FFF2-40B4-BE49-F238E27FC236}">
                          <a16:creationId xmlns:a16="http://schemas.microsoft.com/office/drawing/2014/main" id="{96352EB2-3638-30BD-EF4E-39D27B1F149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79">
                      <a:extLst>
                        <a:ext uri="{FF2B5EF4-FFF2-40B4-BE49-F238E27FC236}">
                          <a16:creationId xmlns:a16="http://schemas.microsoft.com/office/drawing/2014/main" id="{549A0B0B-4CA5-6991-4768-39F1E92661A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Rechte verbindingslijn 92">
                      <a:extLst>
                        <a:ext uri="{FF2B5EF4-FFF2-40B4-BE49-F238E27FC236}">
                          <a16:creationId xmlns:a16="http://schemas.microsoft.com/office/drawing/2014/main" id="{DB315E3E-666F-DEBE-F0DB-62A47B1E46F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1" name="Rechte verbindingslijn 93">
                      <a:extLst>
                        <a:ext uri="{FF2B5EF4-FFF2-40B4-BE49-F238E27FC236}">
                          <a16:creationId xmlns:a16="http://schemas.microsoft.com/office/drawing/2014/main" id="{8D1A267E-FFA9-4FDB-CFEF-B08157CC112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4" name="Groep 74">
                    <a:extLst>
                      <a:ext uri="{FF2B5EF4-FFF2-40B4-BE49-F238E27FC236}">
                        <a16:creationId xmlns:a16="http://schemas.microsoft.com/office/drawing/2014/main" id="{72C6990B-1D3D-AA1A-36A9-70F18D713BD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5" name="Rechthoek 84">
                      <a:extLst>
                        <a:ext uri="{FF2B5EF4-FFF2-40B4-BE49-F238E27FC236}">
                          <a16:creationId xmlns:a16="http://schemas.microsoft.com/office/drawing/2014/main" id="{5C9805E3-AC54-99F6-B152-31F44B76D77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" name="Pijl: punthaak 85">
                      <a:extLst>
                        <a:ext uri="{FF2B5EF4-FFF2-40B4-BE49-F238E27FC236}">
                          <a16:creationId xmlns:a16="http://schemas.microsoft.com/office/drawing/2014/main" id="{24D8CD2E-BDBB-26CA-E1E0-22BD02429EB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CE1F8D5-2A6B-0B57-84D3-37D1B0245624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BA29BCDD-5573-5AA6-4095-F6002895CED8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2" name="Rechte verbindingslijn 13">
              <a:extLst>
                <a:ext uri="{FF2B5EF4-FFF2-40B4-BE49-F238E27FC236}">
                  <a16:creationId xmlns:a16="http://schemas.microsoft.com/office/drawing/2014/main" id="{2A020AD1-5132-BF5A-5916-80C750258EA8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hthoek 14">
              <a:extLst>
                <a:ext uri="{FF2B5EF4-FFF2-40B4-BE49-F238E27FC236}">
                  <a16:creationId xmlns:a16="http://schemas.microsoft.com/office/drawing/2014/main" id="{B6C6FAD4-13DA-5A22-F149-FFEAAD930C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8E10C5C-CDD4-5235-90A4-55F1FD23A35E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B62A863-556D-600B-2BE7-508D2AC8FBB3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E0B7F0F-2D9B-4F95-3110-5945C5B0C0F5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9D4248E-1236-E18F-6ECB-8FE1E7F01560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EAED6D08-2120-3A79-F9C5-511710239148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A7B2E9B-B91F-3F33-110F-29CC36DA4367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C85974C-D265-55F1-BD7C-3EAFBF3D0245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060EFBCE-3ABA-90F2-0C0F-0B9CE55685B6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2FB2DFD-9D95-80EA-67F8-119CFEC45140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B93DE57-98BE-225C-ACD0-F98B8E6DA4E1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" name="Rechthoek 29">
              <a:extLst>
                <a:ext uri="{FF2B5EF4-FFF2-40B4-BE49-F238E27FC236}">
                  <a16:creationId xmlns:a16="http://schemas.microsoft.com/office/drawing/2014/main" id="{15EC31AA-A102-ED80-EE70-3EAB5CB6BA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5" name="Rechthoek 30">
              <a:extLst>
                <a:ext uri="{FF2B5EF4-FFF2-40B4-BE49-F238E27FC236}">
                  <a16:creationId xmlns:a16="http://schemas.microsoft.com/office/drawing/2014/main" id="{64A1DA36-F582-CF2F-50C1-E826909DE5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9D63A81-307A-34C8-2244-95B0910921D0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1E9143B-D676-B9C4-6E03-B0B627257304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9FDFF6B-DF54-5A5F-9AF8-20F5B1BC2ED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EACAF5C-243B-1A6E-A760-55E4D6719A2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656DB10-AA07-B402-2210-969FFA9E78A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2516AE8-7D92-45B9-1B60-C49BCE14991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10440000" cy="431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9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0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1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2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4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7"/>
          </p:nvPr>
        </p:nvSpPr>
        <p:spPr>
          <a:xfrm>
            <a:off x="6977054" y="6450555"/>
            <a:ext cx="4338937" cy="178670"/>
          </a:xfrm>
        </p:spPr>
        <p:txBody>
          <a:bodyPr anchor="ctr" anchorCtr="0"/>
          <a:lstStyle>
            <a:lvl1pPr>
              <a:defRPr lang="en-GB" sz="525" dirty="0">
                <a:solidFill>
                  <a:srgbClr val="00B0F0"/>
                </a:solidFill>
              </a:defRPr>
            </a:lvl1pPr>
            <a:lvl2pPr>
              <a:defRPr sz="600">
                <a:solidFill>
                  <a:srgbClr val="007EA9"/>
                </a:solidFill>
              </a:defRPr>
            </a:lvl2pPr>
            <a:lvl3pPr marL="0" indent="0">
              <a:buFontTx/>
              <a:buNone/>
              <a:defRPr sz="600">
                <a:solidFill>
                  <a:srgbClr val="0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">
                <a:solidFill>
                  <a:srgbClr val="007EA9"/>
                </a:solidFill>
              </a:defRPr>
            </a:lvl4pPr>
            <a:lvl5pPr>
              <a:defRPr sz="600">
                <a:solidFill>
                  <a:srgbClr val="007EA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1" name="Tijdelijke aanduiding voor datum 4">
            <a:extLst>
              <a:ext uri="{FF2B5EF4-FFF2-40B4-BE49-F238E27FC236}">
                <a16:creationId xmlns:a16="http://schemas.microsoft.com/office/drawing/2014/main" id="{8DEFFC48-E788-6ED9-8CFD-6DFD551D4773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E1AE-BCAD-46E2-89A1-5D04F8176D8C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22" name="Tijdelijke aanduiding voor dianummer 11">
            <a:extLst>
              <a:ext uri="{FF2B5EF4-FFF2-40B4-BE49-F238E27FC236}">
                <a16:creationId xmlns:a16="http://schemas.microsoft.com/office/drawing/2014/main" id="{262AE0AD-304B-CF35-6184-B6481CD14BE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FF3B-EDB4-458B-B767-353CF24E9E37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2423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wit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874713" y="560388"/>
            <a:ext cx="10439400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74714" y="1212011"/>
            <a:ext cx="10442575" cy="3811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6919702" y="6450014"/>
            <a:ext cx="4330113" cy="180000"/>
          </a:xfrm>
        </p:spPr>
        <p:txBody>
          <a:bodyPr anchor="ctr" anchorCtr="0"/>
          <a:lstStyle>
            <a:lvl1pPr>
              <a:defRPr sz="525"/>
            </a:lvl1pPr>
            <a:lvl2pPr>
              <a:defRPr lang="en-GB" sz="6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25"/>
            </a:lvl3pPr>
            <a:lvl4pPr marL="64294" indent="0">
              <a:buFontTx/>
              <a:buNone/>
              <a:defRPr sz="525"/>
            </a:lvl4pPr>
            <a:lvl5pPr>
              <a:defRPr sz="525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6A5A213E-489F-BDB0-A5B8-B8648150F66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2D78-67DC-4541-8F20-7B5DA7444297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1778BA8C-F189-60F6-7257-4C3A974CDDB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1001-27D2-45ED-A338-EFE16FD40027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55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FA9DE9F-BB73-7C70-FDBA-A695659C3FD3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Alleen titel (donker)</a:t>
            </a:r>
          </a:p>
        </p:txBody>
      </p:sp>
      <p:grpSp>
        <p:nvGrpSpPr>
          <p:cNvPr id="3" name="TEKSTINSTRUCTIES">
            <a:extLst>
              <a:ext uri="{FF2B5EF4-FFF2-40B4-BE49-F238E27FC236}">
                <a16:creationId xmlns:a16="http://schemas.microsoft.com/office/drawing/2014/main" id="{60866050-EC66-94C6-307D-4514EA4B33FD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119683E-C806-38EE-B8F1-21748F96B99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496B21FB-D03E-2EE6-B0FD-D857BC4D35D3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F29F3DAA-EFED-1E96-1FA8-649020D895FF}"/>
                </a:ext>
              </a:extLst>
            </p:cNvPr>
            <p:cNvSpPr/>
            <p:nvPr userDrawn="1"/>
          </p:nvSpPr>
          <p:spPr>
            <a:xfrm>
              <a:off x="-4297881" y="2090955"/>
              <a:ext cx="4140000" cy="4389044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" name="Rechte verbindingslijn 12">
              <a:extLst>
                <a:ext uri="{FF2B5EF4-FFF2-40B4-BE49-F238E27FC236}">
                  <a16:creationId xmlns:a16="http://schemas.microsoft.com/office/drawing/2014/main" id="{33034B6D-0DFA-B280-8F3D-D419751F69E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ep 13">
              <a:extLst>
                <a:ext uri="{FF2B5EF4-FFF2-40B4-BE49-F238E27FC236}">
                  <a16:creationId xmlns:a16="http://schemas.microsoft.com/office/drawing/2014/main" id="{AFE701E3-A876-B6F2-175B-41811A8588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A72E540-35B1-53A9-D867-6BE7014E530B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4412302F-3A49-1FB0-4F78-6AEFB71F30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BD82C9BA-07D4-8714-E524-08E7E7ED4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C67DC874-AA9D-6BE1-7CF2-75D589324FD8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Groep 42">
                <a:extLst>
                  <a:ext uri="{FF2B5EF4-FFF2-40B4-BE49-F238E27FC236}">
                    <a16:creationId xmlns:a16="http://schemas.microsoft.com/office/drawing/2014/main" id="{80717E12-EB1A-8754-F5B1-117FF50E08C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12" name="Groep 121">
                  <a:extLst>
                    <a:ext uri="{FF2B5EF4-FFF2-40B4-BE49-F238E27FC236}">
                      <a16:creationId xmlns:a16="http://schemas.microsoft.com/office/drawing/2014/main" id="{8EA42E60-1305-F3B8-89E6-D51D29D47CD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6" name="Rechte verbindingslijn 125">
                    <a:extLst>
                      <a:ext uri="{FF2B5EF4-FFF2-40B4-BE49-F238E27FC236}">
                        <a16:creationId xmlns:a16="http://schemas.microsoft.com/office/drawing/2014/main" id="{D33E286E-6D9B-4B65-34B9-EF2064767E0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7" name="Rechte verbindingslijn 126">
                    <a:extLst>
                      <a:ext uri="{FF2B5EF4-FFF2-40B4-BE49-F238E27FC236}">
                        <a16:creationId xmlns:a16="http://schemas.microsoft.com/office/drawing/2014/main" id="{B65CC106-3664-9056-73B0-CBB4CBF03FF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8" name="Rechte verbindingslijn 191">
                    <a:extLst>
                      <a:ext uri="{FF2B5EF4-FFF2-40B4-BE49-F238E27FC236}">
                        <a16:creationId xmlns:a16="http://schemas.microsoft.com/office/drawing/2014/main" id="{B2883582-8FE9-9059-F4BE-AA0147C62B2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9" name="Rechte verbindingslijn 192">
                    <a:extLst>
                      <a:ext uri="{FF2B5EF4-FFF2-40B4-BE49-F238E27FC236}">
                        <a16:creationId xmlns:a16="http://schemas.microsoft.com/office/drawing/2014/main" id="{6691AE66-49E2-9F9E-FE1D-11952F1F3D2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Rechte verbindingslijn 193">
                    <a:extLst>
                      <a:ext uri="{FF2B5EF4-FFF2-40B4-BE49-F238E27FC236}">
                        <a16:creationId xmlns:a16="http://schemas.microsoft.com/office/drawing/2014/main" id="{5A9DE05D-99D7-D393-8725-6D0DCAF876A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3" name="Groep 122">
                  <a:extLst>
                    <a:ext uri="{FF2B5EF4-FFF2-40B4-BE49-F238E27FC236}">
                      <a16:creationId xmlns:a16="http://schemas.microsoft.com/office/drawing/2014/main" id="{7A7964D9-9DBE-BFF9-7FFF-F34FC33D13E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2D346EDA-5590-A9E5-F174-73F3261B2B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Pijl: punthaak 114">
                    <a:extLst>
                      <a:ext uri="{FF2B5EF4-FFF2-40B4-BE49-F238E27FC236}">
                        <a16:creationId xmlns:a16="http://schemas.microsoft.com/office/drawing/2014/main" id="{DA8BF710-B46F-2800-DCD2-2EBEAB5DDF4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9" name="Groep 43">
                <a:extLst>
                  <a:ext uri="{FF2B5EF4-FFF2-40B4-BE49-F238E27FC236}">
                    <a16:creationId xmlns:a16="http://schemas.microsoft.com/office/drawing/2014/main" id="{4DEBCCE6-13BD-302F-DF33-8450F99AA39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03" name="Groep 106">
                  <a:extLst>
                    <a:ext uri="{FF2B5EF4-FFF2-40B4-BE49-F238E27FC236}">
                      <a16:creationId xmlns:a16="http://schemas.microsoft.com/office/drawing/2014/main" id="{CA9F32D9-B905-ADC5-765A-CB8B2A2A545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7" name="Rechte verbindingslijn 116">
                    <a:extLst>
                      <a:ext uri="{FF2B5EF4-FFF2-40B4-BE49-F238E27FC236}">
                        <a16:creationId xmlns:a16="http://schemas.microsoft.com/office/drawing/2014/main" id="{8CFA0DBB-FCD9-5BE8-A3B7-A6A10BD498B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8" name="Rechte verbindingslijn 117">
                    <a:extLst>
                      <a:ext uri="{FF2B5EF4-FFF2-40B4-BE49-F238E27FC236}">
                        <a16:creationId xmlns:a16="http://schemas.microsoft.com/office/drawing/2014/main" id="{43261D28-67E3-D67F-204D-EA708AB28E0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9" name="Rechte verbindingslijn 118">
                    <a:extLst>
                      <a:ext uri="{FF2B5EF4-FFF2-40B4-BE49-F238E27FC236}">
                        <a16:creationId xmlns:a16="http://schemas.microsoft.com/office/drawing/2014/main" id="{20152BBA-6FA9-026D-50D3-9AD3424BBEE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0" name="Rechte verbindingslijn 119">
                    <a:extLst>
                      <a:ext uri="{FF2B5EF4-FFF2-40B4-BE49-F238E27FC236}">
                        <a16:creationId xmlns:a16="http://schemas.microsoft.com/office/drawing/2014/main" id="{DB8CDE6E-9590-5C7C-9328-4EF3AB9E9EB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1" name="Rechte verbindingslijn 120">
                    <a:extLst>
                      <a:ext uri="{FF2B5EF4-FFF2-40B4-BE49-F238E27FC236}">
                        <a16:creationId xmlns:a16="http://schemas.microsoft.com/office/drawing/2014/main" id="{7CBEB5FE-5BAA-8786-20FF-9D64389E9FF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4" name="Groep 107">
                  <a:extLst>
                    <a:ext uri="{FF2B5EF4-FFF2-40B4-BE49-F238E27FC236}">
                      <a16:creationId xmlns:a16="http://schemas.microsoft.com/office/drawing/2014/main" id="{5BB17A0C-4298-03CF-4D4E-B9433781DF7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DE7CA719-70BA-D000-122D-9F7AF12CF2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Pijl: punthaak 105">
                    <a:extLst>
                      <a:ext uri="{FF2B5EF4-FFF2-40B4-BE49-F238E27FC236}">
                        <a16:creationId xmlns:a16="http://schemas.microsoft.com/office/drawing/2014/main" id="{710A5AB6-A521-E078-89E5-1BBFF5A1FA3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0" name="Rechte verbindingslijn 44">
                <a:extLst>
                  <a:ext uri="{FF2B5EF4-FFF2-40B4-BE49-F238E27FC236}">
                    <a16:creationId xmlns:a16="http://schemas.microsoft.com/office/drawing/2014/main" id="{5C8B49BA-1663-400E-B926-193C957168F7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Rechte verbindingslijn 45">
                <a:extLst>
                  <a:ext uri="{FF2B5EF4-FFF2-40B4-BE49-F238E27FC236}">
                    <a16:creationId xmlns:a16="http://schemas.microsoft.com/office/drawing/2014/main" id="{0E948C03-1C41-E741-A56D-AF1EF6B7580C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2" name="Groep 46">
                <a:extLst>
                  <a:ext uri="{FF2B5EF4-FFF2-40B4-BE49-F238E27FC236}">
                    <a16:creationId xmlns:a16="http://schemas.microsoft.com/office/drawing/2014/main" id="{FC539C60-0FC5-4A9E-4F8C-D7B4E3383AC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BC9DBE86-56CF-FA42-BD43-F49335FBC81B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3" name="Groep 96">
                  <a:extLst>
                    <a:ext uri="{FF2B5EF4-FFF2-40B4-BE49-F238E27FC236}">
                      <a16:creationId xmlns:a16="http://schemas.microsoft.com/office/drawing/2014/main" id="{D7C19D59-5BDF-81C2-CBC7-6B30A995B58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4" name="Groep 97">
                    <a:extLst>
                      <a:ext uri="{FF2B5EF4-FFF2-40B4-BE49-F238E27FC236}">
                        <a16:creationId xmlns:a16="http://schemas.microsoft.com/office/drawing/2014/main" id="{32A19CCE-E416-EAC1-6EA9-F5C774358F2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8" name="Rechte verbindingslijn 101">
                      <a:extLst>
                        <a:ext uri="{FF2B5EF4-FFF2-40B4-BE49-F238E27FC236}">
                          <a16:creationId xmlns:a16="http://schemas.microsoft.com/office/drawing/2014/main" id="{CFAF3740-A720-3E5D-AFBA-CD824D05F3A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9" name="Rechte verbindingslijn 102">
                      <a:extLst>
                        <a:ext uri="{FF2B5EF4-FFF2-40B4-BE49-F238E27FC236}">
                          <a16:creationId xmlns:a16="http://schemas.microsoft.com/office/drawing/2014/main" id="{253E1F66-E926-3EAD-AFBE-2B80B92D1CF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0" name="Rechte verbindingslijn 103">
                      <a:extLst>
                        <a:ext uri="{FF2B5EF4-FFF2-40B4-BE49-F238E27FC236}">
                          <a16:creationId xmlns:a16="http://schemas.microsoft.com/office/drawing/2014/main" id="{26E89978-0EF4-0F03-0C5A-7595149766C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1" name="Rechte verbindingslijn 104">
                      <a:extLst>
                        <a:ext uri="{FF2B5EF4-FFF2-40B4-BE49-F238E27FC236}">
                          <a16:creationId xmlns:a16="http://schemas.microsoft.com/office/drawing/2014/main" id="{81437D62-0FD2-9962-5CE6-F76C65E053C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2" name="Rechte verbindingslijn 105">
                      <a:extLst>
                        <a:ext uri="{FF2B5EF4-FFF2-40B4-BE49-F238E27FC236}">
                          <a16:creationId xmlns:a16="http://schemas.microsoft.com/office/drawing/2014/main" id="{3CE2C0FE-500E-70FF-BE35-19E2A33D2D4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95" name="Groep 98">
                    <a:extLst>
                      <a:ext uri="{FF2B5EF4-FFF2-40B4-BE49-F238E27FC236}">
                        <a16:creationId xmlns:a16="http://schemas.microsoft.com/office/drawing/2014/main" id="{E33BD6F6-FA3B-652B-EC96-C5EC95D13BC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56B84F21-A9EF-D219-78BD-FFDCD366BA7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Pijl: punthaak 96">
                      <a:extLst>
                        <a:ext uri="{FF2B5EF4-FFF2-40B4-BE49-F238E27FC236}">
                          <a16:creationId xmlns:a16="http://schemas.microsoft.com/office/drawing/2014/main" id="{649907F7-7825-2F86-23B6-33BF3FC972A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3" name="Groep 47">
                <a:extLst>
                  <a:ext uri="{FF2B5EF4-FFF2-40B4-BE49-F238E27FC236}">
                    <a16:creationId xmlns:a16="http://schemas.microsoft.com/office/drawing/2014/main" id="{68D35323-EC95-171A-57AA-28393EC16DA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9F52ADB3-2F56-9E82-7417-19E1E9047E0F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3">
                  <a:extLst>
                    <a:ext uri="{FF2B5EF4-FFF2-40B4-BE49-F238E27FC236}">
                      <a16:creationId xmlns:a16="http://schemas.microsoft.com/office/drawing/2014/main" id="{FB8C0FA3-0747-9A95-CFDA-E4D926B8348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8" name="Groep 74">
                    <a:extLst>
                      <a:ext uri="{FF2B5EF4-FFF2-40B4-BE49-F238E27FC236}">
                        <a16:creationId xmlns:a16="http://schemas.microsoft.com/office/drawing/2014/main" id="{9B199702-1F7E-DD8B-91B7-334B21D4F0D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7" name="Rechte verbindingslijn 78">
                      <a:extLst>
                        <a:ext uri="{FF2B5EF4-FFF2-40B4-BE49-F238E27FC236}">
                          <a16:creationId xmlns:a16="http://schemas.microsoft.com/office/drawing/2014/main" id="{8964C6F4-1ADE-9458-B8ED-5CF6604CCB9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" name="Rechte verbindingslijn 79">
                      <a:extLst>
                        <a:ext uri="{FF2B5EF4-FFF2-40B4-BE49-F238E27FC236}">
                          <a16:creationId xmlns:a16="http://schemas.microsoft.com/office/drawing/2014/main" id="{1B008606-BE27-17EC-06E4-6ECF09A6B77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92">
                      <a:extLst>
                        <a:ext uri="{FF2B5EF4-FFF2-40B4-BE49-F238E27FC236}">
                          <a16:creationId xmlns:a16="http://schemas.microsoft.com/office/drawing/2014/main" id="{B2AD8C99-2A58-80C8-AC31-AD9AF368B5D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Rechte verbindingslijn 93">
                      <a:extLst>
                        <a:ext uri="{FF2B5EF4-FFF2-40B4-BE49-F238E27FC236}">
                          <a16:creationId xmlns:a16="http://schemas.microsoft.com/office/drawing/2014/main" id="{E4DE0CF8-00A3-9EE9-B684-14D57E79FB5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1" name="Rechte verbindingslijn 94">
                      <a:extLst>
                        <a:ext uri="{FF2B5EF4-FFF2-40B4-BE49-F238E27FC236}">
                          <a16:creationId xmlns:a16="http://schemas.microsoft.com/office/drawing/2014/main" id="{9DA24A9D-3C7C-F119-DCC0-80EF216CBD9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4" name="Groep 75">
                    <a:extLst>
                      <a:ext uri="{FF2B5EF4-FFF2-40B4-BE49-F238E27FC236}">
                        <a16:creationId xmlns:a16="http://schemas.microsoft.com/office/drawing/2014/main" id="{064CF153-9D5F-E30D-30CA-F4FB488FCB2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5" name="Rechthoek 84">
                      <a:extLst>
                        <a:ext uri="{FF2B5EF4-FFF2-40B4-BE49-F238E27FC236}">
                          <a16:creationId xmlns:a16="http://schemas.microsoft.com/office/drawing/2014/main" id="{A8EB9B2D-436C-B42E-BE3E-1096CB8234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" name="Pijl: punthaak 85">
                      <a:extLst>
                        <a:ext uri="{FF2B5EF4-FFF2-40B4-BE49-F238E27FC236}">
                          <a16:creationId xmlns:a16="http://schemas.microsoft.com/office/drawing/2014/main" id="{B70ABEFC-42EF-9172-4CB1-ADA32828374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63EF0EA3-7CA7-92F8-E08D-F940FDDE7C07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528144A0-25EB-C7BF-DCB7-A8E0126B80F9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2" name="Rechte verbindingslijn 14">
              <a:extLst>
                <a:ext uri="{FF2B5EF4-FFF2-40B4-BE49-F238E27FC236}">
                  <a16:creationId xmlns:a16="http://schemas.microsoft.com/office/drawing/2014/main" id="{05615660-E2DA-1935-DC5A-B25C1FF689F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hthoek 15">
              <a:extLst>
                <a:ext uri="{FF2B5EF4-FFF2-40B4-BE49-F238E27FC236}">
                  <a16:creationId xmlns:a16="http://schemas.microsoft.com/office/drawing/2014/main" id="{BF66E55D-F9C9-E0B8-2C0E-27B30B836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0834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chemeClr val="bg1"/>
                  </a:solidFill>
                </a:rPr>
                <a:t>Subtitel met streep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971DADF-50CD-5B27-A349-9CA233B52CF3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DFE0175-595F-1256-CA66-B15BB8AE1906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CA8F9B7-3E15-FD4A-0541-E4B85A2F38C1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C0E8AAFC-99FC-A70C-6A96-F78E4E98F164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4498A82-8663-1941-64B2-AEB0A20FB736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7B64328-9F17-2F94-A4A2-3B2C1AC3F77E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28C714E-B956-4738-C217-BF4F0475BCE3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BF51344-8356-1376-5900-E516D6825FDD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E63F3151-DB3A-6612-49F7-52293B7CBF61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94D0697-3B45-EB4B-C0C7-68BD942F5C38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" name="Rechthoek 30">
              <a:extLst>
                <a:ext uri="{FF2B5EF4-FFF2-40B4-BE49-F238E27FC236}">
                  <a16:creationId xmlns:a16="http://schemas.microsoft.com/office/drawing/2014/main" id="{0B6310BD-300A-299D-A2FD-F069D2B894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17993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Bullets</a:t>
              </a:r>
            </a:p>
          </p:txBody>
        </p:sp>
        <p:sp>
          <p:nvSpPr>
            <p:cNvPr id="25" name="Rechthoek 31">
              <a:extLst>
                <a:ext uri="{FF2B5EF4-FFF2-40B4-BE49-F238E27FC236}">
                  <a16:creationId xmlns:a16="http://schemas.microsoft.com/office/drawing/2014/main" id="{2B05BF37-74AF-08EC-05B8-C8D7443B09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78327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Sub-bullets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A822C74-84E7-7F29-00E9-90FEB9A7A6ED}"/>
                </a:ext>
              </a:extLst>
            </p:cNvPr>
            <p:cNvSpPr/>
            <p:nvPr userDrawn="1"/>
          </p:nvSpPr>
          <p:spPr>
            <a:xfrm>
              <a:off x="-3455057" y="4540248"/>
              <a:ext cx="3240001" cy="2555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7DA3408-6E15-8C11-E4F8-E903CA73FF95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FCAC586-38B6-B942-4DBE-C696C943F552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EC0294A-F2E0-025E-1A5D-1ED4F58E14E6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40B6970-D3C0-B0F3-7A10-58DD95C239D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0E304D8-7C5B-086E-E363-8210EB720355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21" name="LICHT BLAUW">
            <a:extLst>
              <a:ext uri="{FF2B5EF4-FFF2-40B4-BE49-F238E27FC236}">
                <a16:creationId xmlns:a16="http://schemas.microsoft.com/office/drawing/2014/main" id="{D53B4DF2-7B8C-D2C5-548C-008F03168F59}"/>
              </a:ext>
            </a:extLst>
          </p:cNvPr>
          <p:cNvSpPr/>
          <p:nvPr/>
        </p:nvSpPr>
        <p:spPr>
          <a:xfrm>
            <a:off x="-2118" y="0"/>
            <a:ext cx="121962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nl-NL" sz="1050"/>
          </a:p>
        </p:txBody>
      </p:sp>
      <p:pic>
        <p:nvPicPr>
          <p:cNvPr id="122" name="LIJNEN">
            <a:extLst>
              <a:ext uri="{FF2B5EF4-FFF2-40B4-BE49-F238E27FC236}">
                <a16:creationId xmlns:a16="http://schemas.microsoft.com/office/drawing/2014/main" id="{A16EA628-D51C-20B3-B378-5F29E96E626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1588"/>
            <a:ext cx="12198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VERLOOP">
            <a:extLst>
              <a:ext uri="{FF2B5EF4-FFF2-40B4-BE49-F238E27FC236}">
                <a16:creationId xmlns:a16="http://schemas.microsoft.com/office/drawing/2014/main" id="{0598BE05-04BE-6F50-4190-1AC6E60FA812}"/>
              </a:ext>
            </a:extLst>
          </p:cNvPr>
          <p:cNvSpPr/>
          <p:nvPr/>
        </p:nvSpPr>
        <p:spPr>
          <a:xfrm>
            <a:off x="-2118" y="5380039"/>
            <a:ext cx="12196235" cy="137953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10440000" cy="4313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9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0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1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2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5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4" name="Tijdelijke aanduiding voor datum 3">
            <a:extLst>
              <a:ext uri="{FF2B5EF4-FFF2-40B4-BE49-F238E27FC236}">
                <a16:creationId xmlns:a16="http://schemas.microsoft.com/office/drawing/2014/main" id="{D1DB429C-CA7A-CF21-0D94-EB7E4E709F75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7E8BBB-3F0D-49BF-B025-86F36FC4BCFE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25" name="Tijdelijke aanduiding voor dianummer 5">
            <a:extLst>
              <a:ext uri="{FF2B5EF4-FFF2-40B4-BE49-F238E27FC236}">
                <a16:creationId xmlns:a16="http://schemas.microsoft.com/office/drawing/2014/main" id="{A460E81B-066C-8482-BF0D-9F2A1104E59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C8F38C-56F6-4D1A-A813-4246B85FE9F6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1322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DF3C8EA-00AC-1044-AF1E-4A60298BBF63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Alleen titel (donker)</a:t>
            </a:r>
          </a:p>
        </p:txBody>
      </p:sp>
      <p:grpSp>
        <p:nvGrpSpPr>
          <p:cNvPr id="3" name="TEKSTINSTRUCTIES">
            <a:extLst>
              <a:ext uri="{FF2B5EF4-FFF2-40B4-BE49-F238E27FC236}">
                <a16:creationId xmlns:a16="http://schemas.microsoft.com/office/drawing/2014/main" id="{D91AF661-C2E0-FABD-0634-350247CB8EE5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330E9B00-A9AD-85BD-200A-D780C88FE1D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4D42C4E4-AED6-2C1D-AD40-F101F5E65B5E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62509663-8146-7332-E0ED-0786A8178E39}"/>
                </a:ext>
              </a:extLst>
            </p:cNvPr>
            <p:cNvSpPr/>
            <p:nvPr userDrawn="1"/>
          </p:nvSpPr>
          <p:spPr>
            <a:xfrm>
              <a:off x="-4297881" y="2090955"/>
              <a:ext cx="4140000" cy="4389044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8" name="Rechte verbindingslijn 12">
              <a:extLst>
                <a:ext uri="{FF2B5EF4-FFF2-40B4-BE49-F238E27FC236}">
                  <a16:creationId xmlns:a16="http://schemas.microsoft.com/office/drawing/2014/main" id="{E8D0621C-D8AC-0EBD-59DC-EAED358AC24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ep 13">
              <a:extLst>
                <a:ext uri="{FF2B5EF4-FFF2-40B4-BE49-F238E27FC236}">
                  <a16:creationId xmlns:a16="http://schemas.microsoft.com/office/drawing/2014/main" id="{82EDA931-F65A-FE03-ED46-054BADA2F3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B6FE9059-4385-C78F-7507-ECB0B8745EB1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D2604A05-C16A-6C58-FAE5-AF9E8A7AD4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174EAF36-2E22-5262-01C9-2E4D3BDAAE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2583065D-8D0F-B234-2183-8DB4AC7EFF92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oep 42">
                <a:extLst>
                  <a:ext uri="{FF2B5EF4-FFF2-40B4-BE49-F238E27FC236}">
                    <a16:creationId xmlns:a16="http://schemas.microsoft.com/office/drawing/2014/main" id="{63EA1564-B3B0-6B86-03E0-2BE44A36026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13" name="Groep 121">
                  <a:extLst>
                    <a:ext uri="{FF2B5EF4-FFF2-40B4-BE49-F238E27FC236}">
                      <a16:creationId xmlns:a16="http://schemas.microsoft.com/office/drawing/2014/main" id="{A704B8E1-0300-3C1D-2E7B-33173BF652C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7" name="Rechte verbindingslijn 125">
                    <a:extLst>
                      <a:ext uri="{FF2B5EF4-FFF2-40B4-BE49-F238E27FC236}">
                        <a16:creationId xmlns:a16="http://schemas.microsoft.com/office/drawing/2014/main" id="{218D7E3A-91EB-B64C-02D7-FDD69B76CE8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8" name="Rechte verbindingslijn 126">
                    <a:extLst>
                      <a:ext uri="{FF2B5EF4-FFF2-40B4-BE49-F238E27FC236}">
                        <a16:creationId xmlns:a16="http://schemas.microsoft.com/office/drawing/2014/main" id="{9B722115-7A9D-D8D6-7999-D24C3425CE3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9" name="Rechte verbindingslijn 191">
                    <a:extLst>
                      <a:ext uri="{FF2B5EF4-FFF2-40B4-BE49-F238E27FC236}">
                        <a16:creationId xmlns:a16="http://schemas.microsoft.com/office/drawing/2014/main" id="{2B12FCB8-1546-719F-8F11-0294642FF60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Rechte verbindingslijn 192">
                    <a:extLst>
                      <a:ext uri="{FF2B5EF4-FFF2-40B4-BE49-F238E27FC236}">
                        <a16:creationId xmlns:a16="http://schemas.microsoft.com/office/drawing/2014/main" id="{6B9028C9-538A-6475-5E97-7E5AA86E2BB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1" name="Rechte verbindingslijn 193">
                    <a:extLst>
                      <a:ext uri="{FF2B5EF4-FFF2-40B4-BE49-F238E27FC236}">
                        <a16:creationId xmlns:a16="http://schemas.microsoft.com/office/drawing/2014/main" id="{CD46C432-5B2A-8C6D-070F-3396604C276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4" name="Groep 122">
                  <a:extLst>
                    <a:ext uri="{FF2B5EF4-FFF2-40B4-BE49-F238E27FC236}">
                      <a16:creationId xmlns:a16="http://schemas.microsoft.com/office/drawing/2014/main" id="{8969CF04-42FD-E887-9DEB-FB99182A123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65E75E25-7978-E06B-B884-DBA2986ED8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Pijl: punthaak 115">
                    <a:extLst>
                      <a:ext uri="{FF2B5EF4-FFF2-40B4-BE49-F238E27FC236}">
                        <a16:creationId xmlns:a16="http://schemas.microsoft.com/office/drawing/2014/main" id="{94EB22BA-3D0B-5794-01EB-F5CE90F1BCE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70" name="Groep 43">
                <a:extLst>
                  <a:ext uri="{FF2B5EF4-FFF2-40B4-BE49-F238E27FC236}">
                    <a16:creationId xmlns:a16="http://schemas.microsoft.com/office/drawing/2014/main" id="{C9B871A9-CA3A-1B9F-DC63-75D3E55A4F9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04" name="Groep 106">
                  <a:extLst>
                    <a:ext uri="{FF2B5EF4-FFF2-40B4-BE49-F238E27FC236}">
                      <a16:creationId xmlns:a16="http://schemas.microsoft.com/office/drawing/2014/main" id="{38F2FF6D-1942-A99F-C120-B77688D89EB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8" name="Rechte verbindingslijn 116">
                    <a:extLst>
                      <a:ext uri="{FF2B5EF4-FFF2-40B4-BE49-F238E27FC236}">
                        <a16:creationId xmlns:a16="http://schemas.microsoft.com/office/drawing/2014/main" id="{CA8868EB-61D4-7ECD-43A3-D8A844A77C5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9" name="Rechte verbindingslijn 117">
                    <a:extLst>
                      <a:ext uri="{FF2B5EF4-FFF2-40B4-BE49-F238E27FC236}">
                        <a16:creationId xmlns:a16="http://schemas.microsoft.com/office/drawing/2014/main" id="{525905A2-081A-3BC0-3D0A-E15CCC4901D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0" name="Rechte verbindingslijn 118">
                    <a:extLst>
                      <a:ext uri="{FF2B5EF4-FFF2-40B4-BE49-F238E27FC236}">
                        <a16:creationId xmlns:a16="http://schemas.microsoft.com/office/drawing/2014/main" id="{70D859CB-BF57-74FF-A0EF-ADE4F55FD88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1" name="Rechte verbindingslijn 119">
                    <a:extLst>
                      <a:ext uri="{FF2B5EF4-FFF2-40B4-BE49-F238E27FC236}">
                        <a16:creationId xmlns:a16="http://schemas.microsoft.com/office/drawing/2014/main" id="{EE58CE97-5060-2978-9030-49F2CDE547D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2" name="Rechte verbindingslijn 120">
                    <a:extLst>
                      <a:ext uri="{FF2B5EF4-FFF2-40B4-BE49-F238E27FC236}">
                        <a16:creationId xmlns:a16="http://schemas.microsoft.com/office/drawing/2014/main" id="{155BF492-7B23-C793-E462-4D08FC6F3D1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5" name="Groep 107">
                  <a:extLst>
                    <a:ext uri="{FF2B5EF4-FFF2-40B4-BE49-F238E27FC236}">
                      <a16:creationId xmlns:a16="http://schemas.microsoft.com/office/drawing/2014/main" id="{17003B62-F015-6CA6-C964-4584E2EADE6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9E0E6C9C-0F3F-0F59-33E9-432C50B52E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Pijl: punthaak 106">
                    <a:extLst>
                      <a:ext uri="{FF2B5EF4-FFF2-40B4-BE49-F238E27FC236}">
                        <a16:creationId xmlns:a16="http://schemas.microsoft.com/office/drawing/2014/main" id="{A8F73105-70AD-14B9-6FBD-9C3B1DD17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1" name="Rechte verbindingslijn 44">
                <a:extLst>
                  <a:ext uri="{FF2B5EF4-FFF2-40B4-BE49-F238E27FC236}">
                    <a16:creationId xmlns:a16="http://schemas.microsoft.com/office/drawing/2014/main" id="{DC21C09A-A54B-F512-9C69-31BFB4D061A4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Rechte verbindingslijn 45">
                <a:extLst>
                  <a:ext uri="{FF2B5EF4-FFF2-40B4-BE49-F238E27FC236}">
                    <a16:creationId xmlns:a16="http://schemas.microsoft.com/office/drawing/2014/main" id="{90595156-D2AF-7930-BA47-58D27467538E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3" name="Groep 46">
                <a:extLst>
                  <a:ext uri="{FF2B5EF4-FFF2-40B4-BE49-F238E27FC236}">
                    <a16:creationId xmlns:a16="http://schemas.microsoft.com/office/drawing/2014/main" id="{59B99FB1-D177-6634-5604-D0899B91E40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56318061-DF25-2211-53DF-DD897CA2F170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4" name="Groep 96">
                  <a:extLst>
                    <a:ext uri="{FF2B5EF4-FFF2-40B4-BE49-F238E27FC236}">
                      <a16:creationId xmlns:a16="http://schemas.microsoft.com/office/drawing/2014/main" id="{7AE83D91-8F53-A151-BA61-9BFDA48DBAA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5" name="Groep 97">
                    <a:extLst>
                      <a:ext uri="{FF2B5EF4-FFF2-40B4-BE49-F238E27FC236}">
                        <a16:creationId xmlns:a16="http://schemas.microsoft.com/office/drawing/2014/main" id="{655C5FBE-12B0-B75A-F300-27283291F55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9" name="Rechte verbindingslijn 101">
                      <a:extLst>
                        <a:ext uri="{FF2B5EF4-FFF2-40B4-BE49-F238E27FC236}">
                          <a16:creationId xmlns:a16="http://schemas.microsoft.com/office/drawing/2014/main" id="{F2B40D9A-0EC1-8859-07A5-57FDDFC0A5A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0" name="Rechte verbindingslijn 102">
                      <a:extLst>
                        <a:ext uri="{FF2B5EF4-FFF2-40B4-BE49-F238E27FC236}">
                          <a16:creationId xmlns:a16="http://schemas.microsoft.com/office/drawing/2014/main" id="{D9F1241A-45BC-1A29-8937-047131433D4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1" name="Rechte verbindingslijn 103">
                      <a:extLst>
                        <a:ext uri="{FF2B5EF4-FFF2-40B4-BE49-F238E27FC236}">
                          <a16:creationId xmlns:a16="http://schemas.microsoft.com/office/drawing/2014/main" id="{1CF3A285-4FB9-C358-0207-78A5CE2E26F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2" name="Rechte verbindingslijn 104">
                      <a:extLst>
                        <a:ext uri="{FF2B5EF4-FFF2-40B4-BE49-F238E27FC236}">
                          <a16:creationId xmlns:a16="http://schemas.microsoft.com/office/drawing/2014/main" id="{50DCFCD2-94A7-3F0D-5CD6-6B13E858A0C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3" name="Rechte verbindingslijn 105">
                      <a:extLst>
                        <a:ext uri="{FF2B5EF4-FFF2-40B4-BE49-F238E27FC236}">
                          <a16:creationId xmlns:a16="http://schemas.microsoft.com/office/drawing/2014/main" id="{8D2891ED-6167-4CEF-09A8-5DA5A389121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96" name="Groep 98">
                    <a:extLst>
                      <a:ext uri="{FF2B5EF4-FFF2-40B4-BE49-F238E27FC236}">
                        <a16:creationId xmlns:a16="http://schemas.microsoft.com/office/drawing/2014/main" id="{0B72849C-5C43-2D8D-E539-74611295424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DA13C7A3-2057-297C-AAA5-D854139E18C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Pijl: punthaak 97">
                      <a:extLst>
                        <a:ext uri="{FF2B5EF4-FFF2-40B4-BE49-F238E27FC236}">
                          <a16:creationId xmlns:a16="http://schemas.microsoft.com/office/drawing/2014/main" id="{0BA55491-E1C8-15EF-ACBC-0BD6A39CBD4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" name="Groep 47">
                <a:extLst>
                  <a:ext uri="{FF2B5EF4-FFF2-40B4-BE49-F238E27FC236}">
                    <a16:creationId xmlns:a16="http://schemas.microsoft.com/office/drawing/2014/main" id="{C7696DE0-A663-9344-1AB0-03B7DC7FF5C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08050C56-125B-F0D6-9905-EAA4A6917852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ep 73">
                  <a:extLst>
                    <a:ext uri="{FF2B5EF4-FFF2-40B4-BE49-F238E27FC236}">
                      <a16:creationId xmlns:a16="http://schemas.microsoft.com/office/drawing/2014/main" id="{21510D1C-10F4-891D-8B7B-0998CDEE7BC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84" name="Groep 74">
                    <a:extLst>
                      <a:ext uri="{FF2B5EF4-FFF2-40B4-BE49-F238E27FC236}">
                        <a16:creationId xmlns:a16="http://schemas.microsoft.com/office/drawing/2014/main" id="{9A3066C4-B07F-49EC-C0CC-C234433B23A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8" name="Rechte verbindingslijn 78">
                      <a:extLst>
                        <a:ext uri="{FF2B5EF4-FFF2-40B4-BE49-F238E27FC236}">
                          <a16:creationId xmlns:a16="http://schemas.microsoft.com/office/drawing/2014/main" id="{1C828DB5-C9CA-010F-6A83-43787596E0B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79">
                      <a:extLst>
                        <a:ext uri="{FF2B5EF4-FFF2-40B4-BE49-F238E27FC236}">
                          <a16:creationId xmlns:a16="http://schemas.microsoft.com/office/drawing/2014/main" id="{37577E01-EF92-0AF8-912D-7DEC4339F73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Rechte verbindingslijn 92">
                      <a:extLst>
                        <a:ext uri="{FF2B5EF4-FFF2-40B4-BE49-F238E27FC236}">
                          <a16:creationId xmlns:a16="http://schemas.microsoft.com/office/drawing/2014/main" id="{C6B9E619-813C-FA50-11CF-B3FC4E7BCD9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1" name="Rechte verbindingslijn 93">
                      <a:extLst>
                        <a:ext uri="{FF2B5EF4-FFF2-40B4-BE49-F238E27FC236}">
                          <a16:creationId xmlns:a16="http://schemas.microsoft.com/office/drawing/2014/main" id="{39CC1CB0-0062-717E-0147-9A16DB40860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2" name="Rechte verbindingslijn 94">
                      <a:extLst>
                        <a:ext uri="{FF2B5EF4-FFF2-40B4-BE49-F238E27FC236}">
                          <a16:creationId xmlns:a16="http://schemas.microsoft.com/office/drawing/2014/main" id="{7E00AEBD-A475-5761-7C51-46A81041780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5" name="Groep 75">
                    <a:extLst>
                      <a:ext uri="{FF2B5EF4-FFF2-40B4-BE49-F238E27FC236}">
                        <a16:creationId xmlns:a16="http://schemas.microsoft.com/office/drawing/2014/main" id="{645C27FC-2646-5D97-D78A-EEF52700C98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8B707ECA-750B-F397-9963-476A44E101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7" name="Pijl: punthaak 86">
                      <a:extLst>
                        <a:ext uri="{FF2B5EF4-FFF2-40B4-BE49-F238E27FC236}">
                          <a16:creationId xmlns:a16="http://schemas.microsoft.com/office/drawing/2014/main" id="{70D4A26C-FD8D-F960-3AAA-EED0A59805B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C32494FF-0DEC-FF88-6FF6-EAF1CC319284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E91DD74E-AAFB-4268-695D-666781F2A535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3" name="Rechte verbindingslijn 14">
              <a:extLst>
                <a:ext uri="{FF2B5EF4-FFF2-40B4-BE49-F238E27FC236}">
                  <a16:creationId xmlns:a16="http://schemas.microsoft.com/office/drawing/2014/main" id="{5C63E108-84D1-459F-74FF-590418D2903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hthoek 15">
              <a:extLst>
                <a:ext uri="{FF2B5EF4-FFF2-40B4-BE49-F238E27FC236}">
                  <a16:creationId xmlns:a16="http://schemas.microsoft.com/office/drawing/2014/main" id="{AECEEACF-E55C-6DAA-4374-A3A80B9014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0834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chemeClr val="bg1"/>
                  </a:solidFill>
                </a:rPr>
                <a:t>Subtitel met streep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BFCC0ED-01CD-A0BA-161E-62C70DBB0D80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DF72785-0EB8-528C-1FF2-D85592571A38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11DA4B3E-F4E9-88C9-D3B0-A553209368A1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3F22281B-7D40-1991-AD57-0E1778AB1F16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FA1A789B-B4C8-2213-3BA8-287E7DE7A762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48E03607-511D-4E75-38BF-03480279334E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D9466A36-17D7-020D-6FE1-A29462B9673D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AF9729E-01C5-6479-793A-F94C4A2C17F8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B96CD32-58DF-BBD4-7AA8-A461C6AF3AEC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BA1DE4C-E6D3-4E00-7E64-E5C5D6BF5589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" name="Rechthoek 30">
              <a:extLst>
                <a:ext uri="{FF2B5EF4-FFF2-40B4-BE49-F238E27FC236}">
                  <a16:creationId xmlns:a16="http://schemas.microsoft.com/office/drawing/2014/main" id="{F81ADFCE-9F53-4DEE-3E76-CAE5C7EA91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17993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Bullets</a:t>
              </a:r>
            </a:p>
          </p:txBody>
        </p:sp>
        <p:sp>
          <p:nvSpPr>
            <p:cNvPr id="26" name="Rechthoek 31">
              <a:extLst>
                <a:ext uri="{FF2B5EF4-FFF2-40B4-BE49-F238E27FC236}">
                  <a16:creationId xmlns:a16="http://schemas.microsoft.com/office/drawing/2014/main" id="{6C389D8B-A384-D884-37C9-102691DAFA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78327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Sub-bullets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692192A-0F03-488C-D54D-FF3E134968E9}"/>
                </a:ext>
              </a:extLst>
            </p:cNvPr>
            <p:cNvSpPr/>
            <p:nvPr userDrawn="1"/>
          </p:nvSpPr>
          <p:spPr>
            <a:xfrm>
              <a:off x="-3455057" y="4540248"/>
              <a:ext cx="3240001" cy="2555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442E1EB-ECBD-231C-10AC-836EFBB4A052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B9A82B9-007A-4000-B15E-6D5D86864E6C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F3C86EE-F5A2-A9C2-509F-2A384A7ACB59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EB49A09-3391-588B-9C67-29378B998BE5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C2801AAC-B475-3D48-DE16-87952208B93F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22" name="LICHT BLAUW">
            <a:extLst>
              <a:ext uri="{FF2B5EF4-FFF2-40B4-BE49-F238E27FC236}">
                <a16:creationId xmlns:a16="http://schemas.microsoft.com/office/drawing/2014/main" id="{B82ED42C-5943-3A57-9516-026A341D8190}"/>
              </a:ext>
            </a:extLst>
          </p:cNvPr>
          <p:cNvSpPr/>
          <p:nvPr/>
        </p:nvSpPr>
        <p:spPr>
          <a:xfrm>
            <a:off x="-2118" y="0"/>
            <a:ext cx="121962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nl-NL" sz="1050"/>
          </a:p>
        </p:txBody>
      </p:sp>
      <p:pic>
        <p:nvPicPr>
          <p:cNvPr id="123" name="LIJNEN">
            <a:extLst>
              <a:ext uri="{FF2B5EF4-FFF2-40B4-BE49-F238E27FC236}">
                <a16:creationId xmlns:a16="http://schemas.microsoft.com/office/drawing/2014/main" id="{193EFBE3-989C-D3E7-7E84-ACB4D1EAA9D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1588"/>
            <a:ext cx="12198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VERLOOP">
            <a:extLst>
              <a:ext uri="{FF2B5EF4-FFF2-40B4-BE49-F238E27FC236}">
                <a16:creationId xmlns:a16="http://schemas.microsoft.com/office/drawing/2014/main" id="{C580D9F7-0E60-18C5-C045-C421E464ACE1}"/>
              </a:ext>
            </a:extLst>
          </p:cNvPr>
          <p:cNvSpPr/>
          <p:nvPr/>
        </p:nvSpPr>
        <p:spPr>
          <a:xfrm>
            <a:off x="-2118" y="4668838"/>
            <a:ext cx="12196235" cy="137795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9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0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1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2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5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27"/>
          </p:nvPr>
        </p:nvSpPr>
        <p:spPr>
          <a:xfrm>
            <a:off x="874714" y="1089025"/>
            <a:ext cx="10442575" cy="432908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28"/>
          </p:nvPr>
        </p:nvSpPr>
        <p:spPr>
          <a:xfrm>
            <a:off x="874714" y="1643063"/>
            <a:ext cx="10442575" cy="4125912"/>
          </a:xfrm>
        </p:spPr>
        <p:txBody>
          <a:bodyPr/>
          <a:lstStyle>
            <a:lvl1pPr>
              <a:defRPr sz="1800"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5" name="Tijdelijke aanduiding voor datum 3">
            <a:extLst>
              <a:ext uri="{FF2B5EF4-FFF2-40B4-BE49-F238E27FC236}">
                <a16:creationId xmlns:a16="http://schemas.microsoft.com/office/drawing/2014/main" id="{DBCCCA3E-60DD-F9BE-B1D4-12153D39D05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3EE4C4-B2FA-4709-91B3-67623904E348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26" name="Tijdelijke aanduiding voor dianummer 5">
            <a:extLst>
              <a:ext uri="{FF2B5EF4-FFF2-40B4-BE49-F238E27FC236}">
                <a16:creationId xmlns:a16="http://schemas.microsoft.com/office/drawing/2014/main" id="{97E1D8BD-E86E-F543-8F44-A60BCDF1E99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757CBB-9574-474C-AD68-4A65C560CED2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05141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A5AF418-8F31-918A-CE7B-29C2B7CADFFD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(Beeldvullend)</a:t>
            </a:r>
          </a:p>
        </p:txBody>
      </p:sp>
      <p:grpSp>
        <p:nvGrpSpPr>
          <p:cNvPr id="4" name="TEKSTINSTRUCTIES">
            <a:extLst>
              <a:ext uri="{FF2B5EF4-FFF2-40B4-BE49-F238E27FC236}">
                <a16:creationId xmlns:a16="http://schemas.microsoft.com/office/drawing/2014/main" id="{787AACC5-FE8E-3152-3860-5B51CB5A93B1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C93AD36D-BBD1-21CB-6072-2DE461CE8401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F26DD4B3-A0A1-4FA2-0CC3-1AC11EC468FB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" name="Rechte verbindingslijn 11">
              <a:extLst>
                <a:ext uri="{FF2B5EF4-FFF2-40B4-BE49-F238E27FC236}">
                  <a16:creationId xmlns:a16="http://schemas.microsoft.com/office/drawing/2014/main" id="{753258A6-9103-47DF-BACF-2F38B8989A6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ep 12">
              <a:extLst>
                <a:ext uri="{FF2B5EF4-FFF2-40B4-BE49-F238E27FC236}">
                  <a16:creationId xmlns:a16="http://schemas.microsoft.com/office/drawing/2014/main" id="{4FC8D83C-6972-6380-A7C9-95050F5FB9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DE52EFC9-568F-227F-2667-3058F7107618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8F08B167-4156-9BBA-1C0E-0E8631069E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376C4DD2-BB9C-58BB-F60F-A93A8C2C88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E645DE96-3E4C-D8D7-DC67-A46716AC2D36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Groep 41">
                <a:extLst>
                  <a:ext uri="{FF2B5EF4-FFF2-40B4-BE49-F238E27FC236}">
                    <a16:creationId xmlns:a16="http://schemas.microsoft.com/office/drawing/2014/main" id="{75FB7819-703F-E4DE-F657-9E37ABD2132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12" name="Groep 120">
                  <a:extLst>
                    <a:ext uri="{FF2B5EF4-FFF2-40B4-BE49-F238E27FC236}">
                      <a16:creationId xmlns:a16="http://schemas.microsoft.com/office/drawing/2014/main" id="{16D3FF8D-6027-D621-3372-1CC48F92F4B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6" name="Rechte verbindingslijn 124">
                    <a:extLst>
                      <a:ext uri="{FF2B5EF4-FFF2-40B4-BE49-F238E27FC236}">
                        <a16:creationId xmlns:a16="http://schemas.microsoft.com/office/drawing/2014/main" id="{67049E4C-307B-F790-2851-6662740F323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7" name="Rechte verbindingslijn 125">
                    <a:extLst>
                      <a:ext uri="{FF2B5EF4-FFF2-40B4-BE49-F238E27FC236}">
                        <a16:creationId xmlns:a16="http://schemas.microsoft.com/office/drawing/2014/main" id="{A35245CB-7A3C-4310-C62A-756E609105B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8" name="Rechte verbindingslijn 126">
                    <a:extLst>
                      <a:ext uri="{FF2B5EF4-FFF2-40B4-BE49-F238E27FC236}">
                        <a16:creationId xmlns:a16="http://schemas.microsoft.com/office/drawing/2014/main" id="{4971304F-12F1-BE7C-ABB3-392B5A6A7F1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9" name="Rechte verbindingslijn 191">
                    <a:extLst>
                      <a:ext uri="{FF2B5EF4-FFF2-40B4-BE49-F238E27FC236}">
                        <a16:creationId xmlns:a16="http://schemas.microsoft.com/office/drawing/2014/main" id="{75F42F6D-CEF2-E2D8-B764-87551E0411B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Rechte verbindingslijn 192">
                    <a:extLst>
                      <a:ext uri="{FF2B5EF4-FFF2-40B4-BE49-F238E27FC236}">
                        <a16:creationId xmlns:a16="http://schemas.microsoft.com/office/drawing/2014/main" id="{66C51EED-9ED4-CC84-7CA6-7E5900AE8EB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3" name="Groep 121">
                  <a:extLst>
                    <a:ext uri="{FF2B5EF4-FFF2-40B4-BE49-F238E27FC236}">
                      <a16:creationId xmlns:a16="http://schemas.microsoft.com/office/drawing/2014/main" id="{BE68E287-42F1-6B3A-F358-2A3969EBB97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4FE5E2FB-8355-CC02-C4D9-E2D173ADD7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Pijl: punthaak 114">
                    <a:extLst>
                      <a:ext uri="{FF2B5EF4-FFF2-40B4-BE49-F238E27FC236}">
                        <a16:creationId xmlns:a16="http://schemas.microsoft.com/office/drawing/2014/main" id="{02FAF1B5-C657-C79E-FB43-55E8F2663D9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9" name="Groep 42">
                <a:extLst>
                  <a:ext uri="{FF2B5EF4-FFF2-40B4-BE49-F238E27FC236}">
                    <a16:creationId xmlns:a16="http://schemas.microsoft.com/office/drawing/2014/main" id="{A3ABC63B-8135-9E88-A036-DAD67C8302C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03" name="Groep 105">
                  <a:extLst>
                    <a:ext uri="{FF2B5EF4-FFF2-40B4-BE49-F238E27FC236}">
                      <a16:creationId xmlns:a16="http://schemas.microsoft.com/office/drawing/2014/main" id="{521B80DA-4842-7BD9-75A6-47DAE1AA0E4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7" name="Rechte verbindingslijn 115">
                    <a:extLst>
                      <a:ext uri="{FF2B5EF4-FFF2-40B4-BE49-F238E27FC236}">
                        <a16:creationId xmlns:a16="http://schemas.microsoft.com/office/drawing/2014/main" id="{5D591091-3510-6338-8D65-1FB7AE2E654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8" name="Rechte verbindingslijn 116">
                    <a:extLst>
                      <a:ext uri="{FF2B5EF4-FFF2-40B4-BE49-F238E27FC236}">
                        <a16:creationId xmlns:a16="http://schemas.microsoft.com/office/drawing/2014/main" id="{648DF676-C472-BC0B-840B-0009F9C5B95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9" name="Rechte verbindingslijn 117">
                    <a:extLst>
                      <a:ext uri="{FF2B5EF4-FFF2-40B4-BE49-F238E27FC236}">
                        <a16:creationId xmlns:a16="http://schemas.microsoft.com/office/drawing/2014/main" id="{555A91BB-2862-0C86-85D7-F3B969912D7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0" name="Rechte verbindingslijn 118">
                    <a:extLst>
                      <a:ext uri="{FF2B5EF4-FFF2-40B4-BE49-F238E27FC236}">
                        <a16:creationId xmlns:a16="http://schemas.microsoft.com/office/drawing/2014/main" id="{B7512E46-E986-9F41-28B3-C461E88438F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1" name="Rechte verbindingslijn 119">
                    <a:extLst>
                      <a:ext uri="{FF2B5EF4-FFF2-40B4-BE49-F238E27FC236}">
                        <a16:creationId xmlns:a16="http://schemas.microsoft.com/office/drawing/2014/main" id="{6D42BC2F-F437-CF68-E52A-811F89167A2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4" name="Groep 106">
                  <a:extLst>
                    <a:ext uri="{FF2B5EF4-FFF2-40B4-BE49-F238E27FC236}">
                      <a16:creationId xmlns:a16="http://schemas.microsoft.com/office/drawing/2014/main" id="{579DA00E-E2E4-7FA1-3767-7E62A7E4E69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23C54D63-DCD0-58ED-F473-10EF7EDB7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Pijl: punthaak 105">
                    <a:extLst>
                      <a:ext uri="{FF2B5EF4-FFF2-40B4-BE49-F238E27FC236}">
                        <a16:creationId xmlns:a16="http://schemas.microsoft.com/office/drawing/2014/main" id="{CA22635F-8A1B-FB71-5698-B90D90056EC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0" name="Rechte verbindingslijn 43">
                <a:extLst>
                  <a:ext uri="{FF2B5EF4-FFF2-40B4-BE49-F238E27FC236}">
                    <a16:creationId xmlns:a16="http://schemas.microsoft.com/office/drawing/2014/main" id="{B3736BD4-26AF-1C8C-FF97-ACC21EA05679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Rechte verbindingslijn 44">
                <a:extLst>
                  <a:ext uri="{FF2B5EF4-FFF2-40B4-BE49-F238E27FC236}">
                    <a16:creationId xmlns:a16="http://schemas.microsoft.com/office/drawing/2014/main" id="{00CD22CB-4BDF-D427-0E6D-95AAFFE7F140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2" name="Groep 45">
                <a:extLst>
                  <a:ext uri="{FF2B5EF4-FFF2-40B4-BE49-F238E27FC236}">
                    <a16:creationId xmlns:a16="http://schemas.microsoft.com/office/drawing/2014/main" id="{7A22F4AB-7709-AE91-D90F-BDD3FAB243B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78A4310B-CC01-454A-F328-62D2593EE1C0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3" name="Groep 95">
                  <a:extLst>
                    <a:ext uri="{FF2B5EF4-FFF2-40B4-BE49-F238E27FC236}">
                      <a16:creationId xmlns:a16="http://schemas.microsoft.com/office/drawing/2014/main" id="{01453212-5870-0D56-159F-07EC4762F97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4" name="Groep 96">
                    <a:extLst>
                      <a:ext uri="{FF2B5EF4-FFF2-40B4-BE49-F238E27FC236}">
                        <a16:creationId xmlns:a16="http://schemas.microsoft.com/office/drawing/2014/main" id="{338014A8-DC9A-333D-A723-FAE0DFA06BB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8" name="Rechte verbindingslijn 100">
                      <a:extLst>
                        <a:ext uri="{FF2B5EF4-FFF2-40B4-BE49-F238E27FC236}">
                          <a16:creationId xmlns:a16="http://schemas.microsoft.com/office/drawing/2014/main" id="{C62845F3-2194-7B5F-6F95-27063B22733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9" name="Rechte verbindingslijn 101">
                      <a:extLst>
                        <a:ext uri="{FF2B5EF4-FFF2-40B4-BE49-F238E27FC236}">
                          <a16:creationId xmlns:a16="http://schemas.microsoft.com/office/drawing/2014/main" id="{2C5867D6-2F94-2277-C94A-B25B44767B5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0" name="Rechte verbindingslijn 102">
                      <a:extLst>
                        <a:ext uri="{FF2B5EF4-FFF2-40B4-BE49-F238E27FC236}">
                          <a16:creationId xmlns:a16="http://schemas.microsoft.com/office/drawing/2014/main" id="{B5B161D7-226C-AF9A-9B3F-45668236254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1" name="Rechte verbindingslijn 103">
                      <a:extLst>
                        <a:ext uri="{FF2B5EF4-FFF2-40B4-BE49-F238E27FC236}">
                          <a16:creationId xmlns:a16="http://schemas.microsoft.com/office/drawing/2014/main" id="{0B6A7BCA-FB9E-3E66-17F4-9D86E4065B7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2" name="Rechte verbindingslijn 104">
                      <a:extLst>
                        <a:ext uri="{FF2B5EF4-FFF2-40B4-BE49-F238E27FC236}">
                          <a16:creationId xmlns:a16="http://schemas.microsoft.com/office/drawing/2014/main" id="{1F7B2FA1-35A7-024F-BE76-703806F5FFA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95" name="Groep 97">
                    <a:extLst>
                      <a:ext uri="{FF2B5EF4-FFF2-40B4-BE49-F238E27FC236}">
                        <a16:creationId xmlns:a16="http://schemas.microsoft.com/office/drawing/2014/main" id="{73BEED16-775A-AB29-A8F1-47FD5341732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04E57CB-0923-D0FA-2238-BD5092D21D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Pijl: punthaak 96">
                      <a:extLst>
                        <a:ext uri="{FF2B5EF4-FFF2-40B4-BE49-F238E27FC236}">
                          <a16:creationId xmlns:a16="http://schemas.microsoft.com/office/drawing/2014/main" id="{3B8FEE64-25B8-99B2-B5DD-089E2C259E8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3" name="Groep 46">
                <a:extLst>
                  <a:ext uri="{FF2B5EF4-FFF2-40B4-BE49-F238E27FC236}">
                    <a16:creationId xmlns:a16="http://schemas.microsoft.com/office/drawing/2014/main" id="{D1DC3D8A-2CAA-BDC5-AE31-6A6BF2FF354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0CBFCEC9-8590-DE20-101E-ECCDD0B3E917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2">
                  <a:extLst>
                    <a:ext uri="{FF2B5EF4-FFF2-40B4-BE49-F238E27FC236}">
                      <a16:creationId xmlns:a16="http://schemas.microsoft.com/office/drawing/2014/main" id="{9DB069D1-C4CE-DB8A-62FD-83DFCCA7470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8" name="Groep 73">
                    <a:extLst>
                      <a:ext uri="{FF2B5EF4-FFF2-40B4-BE49-F238E27FC236}">
                        <a16:creationId xmlns:a16="http://schemas.microsoft.com/office/drawing/2014/main" id="{79E8D1FA-C64D-AB12-E265-0F0FF03D898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7" name="Rechte verbindingslijn 77">
                      <a:extLst>
                        <a:ext uri="{FF2B5EF4-FFF2-40B4-BE49-F238E27FC236}">
                          <a16:creationId xmlns:a16="http://schemas.microsoft.com/office/drawing/2014/main" id="{B457775A-81EF-F733-1E44-8481530194B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" name="Rechte verbindingslijn 78">
                      <a:extLst>
                        <a:ext uri="{FF2B5EF4-FFF2-40B4-BE49-F238E27FC236}">
                          <a16:creationId xmlns:a16="http://schemas.microsoft.com/office/drawing/2014/main" id="{70033E2D-D3E5-1051-3120-3C093A3C3B7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79">
                      <a:extLst>
                        <a:ext uri="{FF2B5EF4-FFF2-40B4-BE49-F238E27FC236}">
                          <a16:creationId xmlns:a16="http://schemas.microsoft.com/office/drawing/2014/main" id="{9CBB1889-9856-9092-D5F4-4111BC2BC17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Rechte verbindingslijn 92">
                      <a:extLst>
                        <a:ext uri="{FF2B5EF4-FFF2-40B4-BE49-F238E27FC236}">
                          <a16:creationId xmlns:a16="http://schemas.microsoft.com/office/drawing/2014/main" id="{87FDEB16-0E02-BFF2-1D80-5F901F0283D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1" name="Rechte verbindingslijn 93">
                      <a:extLst>
                        <a:ext uri="{FF2B5EF4-FFF2-40B4-BE49-F238E27FC236}">
                          <a16:creationId xmlns:a16="http://schemas.microsoft.com/office/drawing/2014/main" id="{30E22C70-A0C0-9A4A-0E8B-3C0035F97BA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9" name="Groep 74">
                    <a:extLst>
                      <a:ext uri="{FF2B5EF4-FFF2-40B4-BE49-F238E27FC236}">
                        <a16:creationId xmlns:a16="http://schemas.microsoft.com/office/drawing/2014/main" id="{A445BD53-D09E-8D05-5FBC-B0BA2DAD6C0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CAED12D7-5D68-1638-106A-17168C3EB6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" name="Pijl: punthaak 85">
                      <a:extLst>
                        <a:ext uri="{FF2B5EF4-FFF2-40B4-BE49-F238E27FC236}">
                          <a16:creationId xmlns:a16="http://schemas.microsoft.com/office/drawing/2014/main" id="{C85FF397-1A4E-F317-0361-85D3A46883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EB997B1-821C-304B-D3AB-9FB28A8C6342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606AE807-A974-BCA9-AE65-4C4A1CF26B73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2" name="Rechte verbindingslijn 13">
              <a:extLst>
                <a:ext uri="{FF2B5EF4-FFF2-40B4-BE49-F238E27FC236}">
                  <a16:creationId xmlns:a16="http://schemas.microsoft.com/office/drawing/2014/main" id="{F798FEF0-4595-EA9E-EBE7-576069DDAA6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hthoek 14">
              <a:extLst>
                <a:ext uri="{FF2B5EF4-FFF2-40B4-BE49-F238E27FC236}">
                  <a16:creationId xmlns:a16="http://schemas.microsoft.com/office/drawing/2014/main" id="{5213B4D7-690C-BB7C-B172-DA9118F6CE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61411" y="3156071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4E922B5-74AA-9881-E645-002BD637D8EA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A337E81A-9EBD-52B3-AB7A-9474A74ABF29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5F4C03B-4EC8-77A6-8745-E944F2EDF90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84A60C4-54FD-4BA3-0824-13DCAC4A427E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CAAFDBC-210E-A83D-02FF-FB088FD96C3A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1338E768-8116-24AA-04AE-7B5642685053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F829402-924C-2C7C-9982-248A8472CB7B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EAC0A65D-3AC8-1257-206B-2C1F1E2F1A92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9520B46-B86D-B8B8-E923-FD67574266BF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F8B5983-4861-DA55-804F-0650656A7148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" name="Rechthoek 29">
              <a:extLst>
                <a:ext uri="{FF2B5EF4-FFF2-40B4-BE49-F238E27FC236}">
                  <a16:creationId xmlns:a16="http://schemas.microsoft.com/office/drawing/2014/main" id="{D8C22C47-71EB-C532-802A-AF62F7C7AA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63528" y="3624342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5" name="Rechthoek 30">
              <a:extLst>
                <a:ext uri="{FF2B5EF4-FFF2-40B4-BE49-F238E27FC236}">
                  <a16:creationId xmlns:a16="http://schemas.microsoft.com/office/drawing/2014/main" id="{C948653C-D599-35B9-BDA4-7EBAEF7041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63528" y="4103725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AA6304F8-CB8B-7AA5-9EE0-7BFF60890ECA}"/>
                </a:ext>
              </a:extLst>
            </p:cNvPr>
            <p:cNvSpPr/>
            <p:nvPr userDrawn="1"/>
          </p:nvSpPr>
          <p:spPr>
            <a:xfrm>
              <a:off x="-3457176" y="4548185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6380E57-B8E8-36F3-EA09-F8D4E65881FE}"/>
                </a:ext>
              </a:extLst>
            </p:cNvPr>
            <p:cNvSpPr/>
            <p:nvPr userDrawn="1"/>
          </p:nvSpPr>
          <p:spPr>
            <a:xfrm>
              <a:off x="-3457054" y="2236216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CD248272-76A7-D948-9B4D-7F4FA274A5FB}"/>
                </a:ext>
              </a:extLst>
            </p:cNvPr>
            <p:cNvSpPr/>
            <p:nvPr userDrawn="1"/>
          </p:nvSpPr>
          <p:spPr>
            <a:xfrm>
              <a:off x="-3447240" y="27099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2337BE0-5CBC-AB5D-B9A2-E79C49BD237F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A23922F-A6D4-E4D1-A850-5A302DBCBCE6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F228C3F5-B1EF-7C28-8257-22F40BFCCC64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104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4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5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4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7"/>
          </p:nvPr>
        </p:nvSpPr>
        <p:spPr>
          <a:xfrm>
            <a:off x="7045549" y="6424941"/>
            <a:ext cx="4268788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 b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1" name="Tijdelijke aanduiding voor datum 17">
            <a:extLst>
              <a:ext uri="{FF2B5EF4-FFF2-40B4-BE49-F238E27FC236}">
                <a16:creationId xmlns:a16="http://schemas.microsoft.com/office/drawing/2014/main" id="{DD917A36-195C-4A97-FFAB-A1BC4899202E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B1DF-73AF-48B9-A7BA-8B7D0D0D13FA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22" name="Tijdelijke aanduiding voor dianummer 19">
            <a:extLst>
              <a:ext uri="{FF2B5EF4-FFF2-40B4-BE49-F238E27FC236}">
                <a16:creationId xmlns:a16="http://schemas.microsoft.com/office/drawing/2014/main" id="{E7298CBB-7715-90A9-676D-E09979D6976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632F-F3D6-4062-B15C-DBA98000A111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04931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7176237-303A-8C13-CF7D-E9D881049C07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(2x)</a:t>
            </a:r>
          </a:p>
        </p:txBody>
      </p:sp>
      <p:grpSp>
        <p:nvGrpSpPr>
          <p:cNvPr id="4" name="TEKSTINSTRUCTIES">
            <a:extLst>
              <a:ext uri="{FF2B5EF4-FFF2-40B4-BE49-F238E27FC236}">
                <a16:creationId xmlns:a16="http://schemas.microsoft.com/office/drawing/2014/main" id="{C7104277-9864-99CE-1EF4-8342E0BFF41D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D18D471B-8262-56B7-11A5-41461BE5FB6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93E9D690-2EFE-7CBB-E162-5AE1D5FD5726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" name="Rechte verbindingslijn 11">
              <a:extLst>
                <a:ext uri="{FF2B5EF4-FFF2-40B4-BE49-F238E27FC236}">
                  <a16:creationId xmlns:a16="http://schemas.microsoft.com/office/drawing/2014/main" id="{C39A0147-1651-D7A0-4617-C04E59C49A5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ep 12">
              <a:extLst>
                <a:ext uri="{FF2B5EF4-FFF2-40B4-BE49-F238E27FC236}">
                  <a16:creationId xmlns:a16="http://schemas.microsoft.com/office/drawing/2014/main" id="{AEB00212-B639-15EA-8CD2-68B0D11769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718B8D49-FEC2-4965-730E-24BEF7AF6C39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BA2661DE-C725-74B0-F55A-11479576AC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0D37CE5E-B689-A5A7-56CA-8FEBDADA6B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8A06803D-C545-1C7D-16AA-27492C815A67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Groep 41">
                <a:extLst>
                  <a:ext uri="{FF2B5EF4-FFF2-40B4-BE49-F238E27FC236}">
                    <a16:creationId xmlns:a16="http://schemas.microsoft.com/office/drawing/2014/main" id="{60F50516-8299-9BCE-3CEA-263A1CDA2F7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77" name="Groep 120">
                  <a:extLst>
                    <a:ext uri="{FF2B5EF4-FFF2-40B4-BE49-F238E27FC236}">
                      <a16:creationId xmlns:a16="http://schemas.microsoft.com/office/drawing/2014/main" id="{E32262AF-DD49-C283-C510-D2656A05836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1" name="Rechte verbindingslijn 124">
                    <a:extLst>
                      <a:ext uri="{FF2B5EF4-FFF2-40B4-BE49-F238E27FC236}">
                        <a16:creationId xmlns:a16="http://schemas.microsoft.com/office/drawing/2014/main" id="{960487E3-BFF3-6729-894F-ED1B948B87A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2" name="Rechte verbindingslijn 125">
                    <a:extLst>
                      <a:ext uri="{FF2B5EF4-FFF2-40B4-BE49-F238E27FC236}">
                        <a16:creationId xmlns:a16="http://schemas.microsoft.com/office/drawing/2014/main" id="{6F4E643C-BC3E-29BA-CD41-33BABA91382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3" name="Rechte verbindingslijn 126">
                    <a:extLst>
                      <a:ext uri="{FF2B5EF4-FFF2-40B4-BE49-F238E27FC236}">
                        <a16:creationId xmlns:a16="http://schemas.microsoft.com/office/drawing/2014/main" id="{6993B876-0866-B678-4BB0-0F7D2EBE9D3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Rechte verbindingslijn 191">
                    <a:extLst>
                      <a:ext uri="{FF2B5EF4-FFF2-40B4-BE49-F238E27FC236}">
                        <a16:creationId xmlns:a16="http://schemas.microsoft.com/office/drawing/2014/main" id="{85B22787-7CF3-6613-BE67-559EE238DF2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Rechte verbindingslijn 192">
                    <a:extLst>
                      <a:ext uri="{FF2B5EF4-FFF2-40B4-BE49-F238E27FC236}">
                        <a16:creationId xmlns:a16="http://schemas.microsoft.com/office/drawing/2014/main" id="{3E659256-8C3E-196D-F8FB-539660E4636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8" name="Groep 121">
                  <a:extLst>
                    <a:ext uri="{FF2B5EF4-FFF2-40B4-BE49-F238E27FC236}">
                      <a16:creationId xmlns:a16="http://schemas.microsoft.com/office/drawing/2014/main" id="{B01CF1D7-4D17-652C-B1E6-570235CCA2C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39AEAEF9-5BCD-5F78-4E40-467717E8E5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Pijl: punthaak 179">
                    <a:extLst>
                      <a:ext uri="{FF2B5EF4-FFF2-40B4-BE49-F238E27FC236}">
                        <a16:creationId xmlns:a16="http://schemas.microsoft.com/office/drawing/2014/main" id="{2EA58AE9-88F4-A543-5B3B-A2DDC6B90FF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9" name="Groep 42">
                <a:extLst>
                  <a:ext uri="{FF2B5EF4-FFF2-40B4-BE49-F238E27FC236}">
                    <a16:creationId xmlns:a16="http://schemas.microsoft.com/office/drawing/2014/main" id="{020D6E1E-3F4B-D4A9-BE4E-A6F50AAF5E6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68" name="Groep 105">
                  <a:extLst>
                    <a:ext uri="{FF2B5EF4-FFF2-40B4-BE49-F238E27FC236}">
                      <a16:creationId xmlns:a16="http://schemas.microsoft.com/office/drawing/2014/main" id="{80DA4B7A-8180-2EA5-F25D-4D066C70F1C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72" name="Rechte verbindingslijn 115">
                    <a:extLst>
                      <a:ext uri="{FF2B5EF4-FFF2-40B4-BE49-F238E27FC236}">
                        <a16:creationId xmlns:a16="http://schemas.microsoft.com/office/drawing/2014/main" id="{A77F2208-6C60-212E-D010-078C40B3B29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3" name="Rechte verbindingslijn 116">
                    <a:extLst>
                      <a:ext uri="{FF2B5EF4-FFF2-40B4-BE49-F238E27FC236}">
                        <a16:creationId xmlns:a16="http://schemas.microsoft.com/office/drawing/2014/main" id="{71DE8C00-48D5-CBB9-7902-38DE3A7DFCE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" name="Rechte verbindingslijn 117">
                    <a:extLst>
                      <a:ext uri="{FF2B5EF4-FFF2-40B4-BE49-F238E27FC236}">
                        <a16:creationId xmlns:a16="http://schemas.microsoft.com/office/drawing/2014/main" id="{64ECC38E-E4AE-6EB7-D1DD-84885A73748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5" name="Rechte verbindingslijn 118">
                    <a:extLst>
                      <a:ext uri="{FF2B5EF4-FFF2-40B4-BE49-F238E27FC236}">
                        <a16:creationId xmlns:a16="http://schemas.microsoft.com/office/drawing/2014/main" id="{BB30E3E8-03BC-75FC-0646-7D1A19A8BC5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6" name="Rechte verbindingslijn 119">
                    <a:extLst>
                      <a:ext uri="{FF2B5EF4-FFF2-40B4-BE49-F238E27FC236}">
                        <a16:creationId xmlns:a16="http://schemas.microsoft.com/office/drawing/2014/main" id="{4ED3110A-152B-7DE0-1CE2-249D3E9A320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9" name="Groep 106">
                  <a:extLst>
                    <a:ext uri="{FF2B5EF4-FFF2-40B4-BE49-F238E27FC236}">
                      <a16:creationId xmlns:a16="http://schemas.microsoft.com/office/drawing/2014/main" id="{5B16CD6A-EA7B-8BB8-FF19-10BA90ABA2E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8622D363-2E59-BC95-E5BD-1E44478D35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Pijl: punthaak 170">
                    <a:extLst>
                      <a:ext uri="{FF2B5EF4-FFF2-40B4-BE49-F238E27FC236}">
                        <a16:creationId xmlns:a16="http://schemas.microsoft.com/office/drawing/2014/main" id="{20DB2116-D6E9-2E8D-A8C1-CE0C575E93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0" name="Rechte verbindingslijn 43">
                <a:extLst>
                  <a:ext uri="{FF2B5EF4-FFF2-40B4-BE49-F238E27FC236}">
                    <a16:creationId xmlns:a16="http://schemas.microsoft.com/office/drawing/2014/main" id="{1CB33906-91F6-ACBF-2466-41A8CEC19883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Rechte verbindingslijn 44">
                <a:extLst>
                  <a:ext uri="{FF2B5EF4-FFF2-40B4-BE49-F238E27FC236}">
                    <a16:creationId xmlns:a16="http://schemas.microsoft.com/office/drawing/2014/main" id="{E0883415-BE24-4ADE-5A61-48A0B89E3E96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2" name="Groep 45">
                <a:extLst>
                  <a:ext uri="{FF2B5EF4-FFF2-40B4-BE49-F238E27FC236}">
                    <a16:creationId xmlns:a16="http://schemas.microsoft.com/office/drawing/2014/main" id="{65E960BF-3273-4AF4-1BD8-34BBC8E41F0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336B9870-F716-E1FD-F661-51EFE38038E9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3" name="Groep 95">
                  <a:extLst>
                    <a:ext uri="{FF2B5EF4-FFF2-40B4-BE49-F238E27FC236}">
                      <a16:creationId xmlns:a16="http://schemas.microsoft.com/office/drawing/2014/main" id="{7CB1B0FF-01A8-F596-A1BD-7DC738496B2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4" name="Groep 96">
                    <a:extLst>
                      <a:ext uri="{FF2B5EF4-FFF2-40B4-BE49-F238E27FC236}">
                        <a16:creationId xmlns:a16="http://schemas.microsoft.com/office/drawing/2014/main" id="{D2506C50-16AE-4588-068A-854AED1B3BD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62" name="Rechte verbindingslijn 100">
                      <a:extLst>
                        <a:ext uri="{FF2B5EF4-FFF2-40B4-BE49-F238E27FC236}">
                          <a16:creationId xmlns:a16="http://schemas.microsoft.com/office/drawing/2014/main" id="{164F4082-8FAB-83A2-3B2E-0BAFCBC969F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4" name="Rechte verbindingslijn 101">
                      <a:extLst>
                        <a:ext uri="{FF2B5EF4-FFF2-40B4-BE49-F238E27FC236}">
                          <a16:creationId xmlns:a16="http://schemas.microsoft.com/office/drawing/2014/main" id="{732EF83A-C140-81AE-27B9-0603CB21276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5" name="Rechte verbindingslijn 102">
                      <a:extLst>
                        <a:ext uri="{FF2B5EF4-FFF2-40B4-BE49-F238E27FC236}">
                          <a16:creationId xmlns:a16="http://schemas.microsoft.com/office/drawing/2014/main" id="{76854AB5-ABF9-A3E6-19B9-D464C62D0C6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6" name="Rechte verbindingslijn 103">
                      <a:extLst>
                        <a:ext uri="{FF2B5EF4-FFF2-40B4-BE49-F238E27FC236}">
                          <a16:creationId xmlns:a16="http://schemas.microsoft.com/office/drawing/2014/main" id="{CA3774CF-000E-49DE-08D5-19525B4F793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7" name="Rechte verbindingslijn 104">
                      <a:extLst>
                        <a:ext uri="{FF2B5EF4-FFF2-40B4-BE49-F238E27FC236}">
                          <a16:creationId xmlns:a16="http://schemas.microsoft.com/office/drawing/2014/main" id="{B751545D-490C-7DB9-0724-C0E83073330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95" name="Groep 97">
                    <a:extLst>
                      <a:ext uri="{FF2B5EF4-FFF2-40B4-BE49-F238E27FC236}">
                        <a16:creationId xmlns:a16="http://schemas.microsoft.com/office/drawing/2014/main" id="{21BF06A9-0CFC-F93A-07BD-E300F03F923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371D18D9-DE04-07E9-81E6-B65BED508D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Pijl: punthaak 160">
                      <a:extLst>
                        <a:ext uri="{FF2B5EF4-FFF2-40B4-BE49-F238E27FC236}">
                          <a16:creationId xmlns:a16="http://schemas.microsoft.com/office/drawing/2014/main" id="{3280C571-6E56-30C2-B01A-2A548695A89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3" name="Groep 46">
                <a:extLst>
                  <a:ext uri="{FF2B5EF4-FFF2-40B4-BE49-F238E27FC236}">
                    <a16:creationId xmlns:a16="http://schemas.microsoft.com/office/drawing/2014/main" id="{0AD5F8E7-8654-0EA0-FCDF-03D55E47FF3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A28432D8-D326-B60F-2390-A4705177CC7B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2">
                  <a:extLst>
                    <a:ext uri="{FF2B5EF4-FFF2-40B4-BE49-F238E27FC236}">
                      <a16:creationId xmlns:a16="http://schemas.microsoft.com/office/drawing/2014/main" id="{9CAA0EE2-1A58-D020-9A7A-DF13EF67A37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8" name="Groep 73">
                    <a:extLst>
                      <a:ext uri="{FF2B5EF4-FFF2-40B4-BE49-F238E27FC236}">
                        <a16:creationId xmlns:a16="http://schemas.microsoft.com/office/drawing/2014/main" id="{B1B0FF39-E1E0-678F-6EE0-0CF424971C9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7" name="Rechte verbindingslijn 77">
                      <a:extLst>
                        <a:ext uri="{FF2B5EF4-FFF2-40B4-BE49-F238E27FC236}">
                          <a16:creationId xmlns:a16="http://schemas.microsoft.com/office/drawing/2014/main" id="{1B105004-B89B-04CF-309C-8ED8B9252E1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" name="Rechte verbindingslijn 78">
                      <a:extLst>
                        <a:ext uri="{FF2B5EF4-FFF2-40B4-BE49-F238E27FC236}">
                          <a16:creationId xmlns:a16="http://schemas.microsoft.com/office/drawing/2014/main" id="{514252E5-34BD-3326-32FE-6D1E813EE1B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79">
                      <a:extLst>
                        <a:ext uri="{FF2B5EF4-FFF2-40B4-BE49-F238E27FC236}">
                          <a16:creationId xmlns:a16="http://schemas.microsoft.com/office/drawing/2014/main" id="{7205E834-740A-AC9B-394C-F743BB068E9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Rechte verbindingslijn 92">
                      <a:extLst>
                        <a:ext uri="{FF2B5EF4-FFF2-40B4-BE49-F238E27FC236}">
                          <a16:creationId xmlns:a16="http://schemas.microsoft.com/office/drawing/2014/main" id="{06BB3815-B847-7163-774F-2B6B5A09D47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1" name="Rechte verbindingslijn 93">
                      <a:extLst>
                        <a:ext uri="{FF2B5EF4-FFF2-40B4-BE49-F238E27FC236}">
                          <a16:creationId xmlns:a16="http://schemas.microsoft.com/office/drawing/2014/main" id="{8790841B-C499-CC9C-7538-C3000C05ABC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9" name="Groep 74">
                    <a:extLst>
                      <a:ext uri="{FF2B5EF4-FFF2-40B4-BE49-F238E27FC236}">
                        <a16:creationId xmlns:a16="http://schemas.microsoft.com/office/drawing/2014/main" id="{450F931B-44BC-41DE-773D-E27FA1EAC55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F6DF4EAB-940A-2188-9FA4-902B7A5B04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" name="Pijl: punthaak 85">
                      <a:extLst>
                        <a:ext uri="{FF2B5EF4-FFF2-40B4-BE49-F238E27FC236}">
                          <a16:creationId xmlns:a16="http://schemas.microsoft.com/office/drawing/2014/main" id="{1DFAD4C7-ADEE-B853-ADA2-5D0C11523F1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DA49FA5-636A-BF4E-6B8B-15463C709E5C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3308E24E-F47E-4F71-E25B-5E5344DAFE44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2" name="Rechte verbindingslijn 13">
              <a:extLst>
                <a:ext uri="{FF2B5EF4-FFF2-40B4-BE49-F238E27FC236}">
                  <a16:creationId xmlns:a16="http://schemas.microsoft.com/office/drawing/2014/main" id="{576C9C86-0F38-948E-E451-20E8859DF83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hthoek 14">
              <a:extLst>
                <a:ext uri="{FF2B5EF4-FFF2-40B4-BE49-F238E27FC236}">
                  <a16:creationId xmlns:a16="http://schemas.microsoft.com/office/drawing/2014/main" id="{26987EB0-D2AF-EAB8-4331-6D61792D14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324AA17-F981-3CFC-EECB-2660FB64FC73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564B9A8B-F465-3FD6-8DC7-337B2A9CEBAF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D03B487-D107-30F0-855A-8BBFB51ACC3B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72964977-DC33-58E9-3382-65824680054C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4706F8B-7A2F-2574-4148-A7C431AEFE62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D4F31A3-D87F-433F-F20E-BCA1A4FE4637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99EA582-0CD0-2291-5A47-FCBDE974B37A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5043F98-9A6A-6797-D769-45BB30AE5641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27EDBC0-B958-557E-4543-A566B4047512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D85469C-66F5-BB6E-7CC9-61D1FA7BC288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4" name="Rechthoek 29">
              <a:extLst>
                <a:ext uri="{FF2B5EF4-FFF2-40B4-BE49-F238E27FC236}">
                  <a16:creationId xmlns:a16="http://schemas.microsoft.com/office/drawing/2014/main" id="{764841EC-CB4B-9A4F-A377-E3F8C43E56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5" name="Rechthoek 30">
              <a:extLst>
                <a:ext uri="{FF2B5EF4-FFF2-40B4-BE49-F238E27FC236}">
                  <a16:creationId xmlns:a16="http://schemas.microsoft.com/office/drawing/2014/main" id="{48571556-C4BB-6FC2-36F3-036AD6A1FB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8B14C52-BCCD-47A9-52F3-8508CF49B2C4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306753E1-C675-2362-8FCB-8DDFF7606D7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FA444BA-1184-8C96-364B-47C09572D748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E8C0AC3E-E3E6-03C0-EF7D-CB5025431900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30A6A01-612F-BA17-AB1D-31F9B42DCB7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825740E-C06D-984B-92AE-B3A578D1832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50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3" name="Tijdelijke aanduiding voor verticale tekst 2"/>
          <p:cNvSpPr>
            <a:spLocks noGrp="1"/>
          </p:cNvSpPr>
          <p:nvPr>
            <p:ph type="body" orient="vert" idx="27"/>
          </p:nvPr>
        </p:nvSpPr>
        <p:spPr>
          <a:xfrm>
            <a:off x="6276000" y="1116707"/>
            <a:ext cx="50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4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5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4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6" name="Tijdelijke aanduiding voor datum 3">
            <a:extLst>
              <a:ext uri="{FF2B5EF4-FFF2-40B4-BE49-F238E27FC236}">
                <a16:creationId xmlns:a16="http://schemas.microsoft.com/office/drawing/2014/main" id="{0DF35B90-CFD0-6F0E-3376-2FD225531BAE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4539-5304-4DB4-A5A3-8CF259AF89A6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87" name="Tijdelijke aanduiding voor dianummer 5">
            <a:extLst>
              <a:ext uri="{FF2B5EF4-FFF2-40B4-BE49-F238E27FC236}">
                <a16:creationId xmlns:a16="http://schemas.microsoft.com/office/drawing/2014/main" id="{EEC0F185-2F4C-ECA0-3B7D-648E26883CF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077F-8FBD-4DBA-BAB4-B3AFD7F2D635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70929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640ADDF-1F9F-AC33-B184-82AF2A13846C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(3x)</a:t>
            </a:r>
          </a:p>
        </p:txBody>
      </p:sp>
      <p:grpSp>
        <p:nvGrpSpPr>
          <p:cNvPr id="4" name="TEKSTINSTRUCTIES">
            <a:extLst>
              <a:ext uri="{FF2B5EF4-FFF2-40B4-BE49-F238E27FC236}">
                <a16:creationId xmlns:a16="http://schemas.microsoft.com/office/drawing/2014/main" id="{6956FEBC-442A-515C-FF9D-B82835C84F8B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10AC7F8C-848D-3DD4-8FEA-514E40A7694F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3834300-12E1-34A3-6BEF-90A71242EECB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8" name="Rechte verbindingslijn 11">
              <a:extLst>
                <a:ext uri="{FF2B5EF4-FFF2-40B4-BE49-F238E27FC236}">
                  <a16:creationId xmlns:a16="http://schemas.microsoft.com/office/drawing/2014/main" id="{E60BD1C6-8170-F3E8-3878-9FE3E17A8DF6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ep 12">
              <a:extLst>
                <a:ext uri="{FF2B5EF4-FFF2-40B4-BE49-F238E27FC236}">
                  <a16:creationId xmlns:a16="http://schemas.microsoft.com/office/drawing/2014/main" id="{EB4A8EDD-8751-D4D1-13C0-722D004755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125330F-5BD9-E349-F796-0C43DA79F4A4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7A74BE41-81B8-A553-55C8-0AA751F04F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8848DF1D-C67F-5614-F6B6-07B5E102CB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3029A6F7-599C-4769-9653-D3ABD364A434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7" name="Groep 41">
                <a:extLst>
                  <a:ext uri="{FF2B5EF4-FFF2-40B4-BE49-F238E27FC236}">
                    <a16:creationId xmlns:a16="http://schemas.microsoft.com/office/drawing/2014/main" id="{B128CD2D-F4AE-184F-702C-2620BA47870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78" name="Groep 120">
                  <a:extLst>
                    <a:ext uri="{FF2B5EF4-FFF2-40B4-BE49-F238E27FC236}">
                      <a16:creationId xmlns:a16="http://schemas.microsoft.com/office/drawing/2014/main" id="{07289D05-3566-8EF5-E5D0-01BC5C3EB5E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2" name="Rechte verbindingslijn 124">
                    <a:extLst>
                      <a:ext uri="{FF2B5EF4-FFF2-40B4-BE49-F238E27FC236}">
                        <a16:creationId xmlns:a16="http://schemas.microsoft.com/office/drawing/2014/main" id="{46DEC426-AECD-A64D-1E27-8F67CC3E87A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3" name="Rechte verbindingslijn 125">
                    <a:extLst>
                      <a:ext uri="{FF2B5EF4-FFF2-40B4-BE49-F238E27FC236}">
                        <a16:creationId xmlns:a16="http://schemas.microsoft.com/office/drawing/2014/main" id="{478EDF4B-8925-C0FF-6558-B839AFD90BC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Rechte verbindingslijn 126">
                    <a:extLst>
                      <a:ext uri="{FF2B5EF4-FFF2-40B4-BE49-F238E27FC236}">
                        <a16:creationId xmlns:a16="http://schemas.microsoft.com/office/drawing/2014/main" id="{335C9786-9757-45AF-E63F-672D1294CB7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Rechte verbindingslijn 191">
                    <a:extLst>
                      <a:ext uri="{FF2B5EF4-FFF2-40B4-BE49-F238E27FC236}">
                        <a16:creationId xmlns:a16="http://schemas.microsoft.com/office/drawing/2014/main" id="{2DEB018C-44EF-F27A-CE39-9D627570A9A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6" name="Rechte verbindingslijn 192">
                    <a:extLst>
                      <a:ext uri="{FF2B5EF4-FFF2-40B4-BE49-F238E27FC236}">
                        <a16:creationId xmlns:a16="http://schemas.microsoft.com/office/drawing/2014/main" id="{33914B3E-A5B9-E290-D9F1-D0056810197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9" name="Groep 121">
                  <a:extLst>
                    <a:ext uri="{FF2B5EF4-FFF2-40B4-BE49-F238E27FC236}">
                      <a16:creationId xmlns:a16="http://schemas.microsoft.com/office/drawing/2014/main" id="{76583E6E-86BC-442D-ADA0-2AC53F61A23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948825A9-39F4-CF56-B18E-76936AC05F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1" name="Pijl: punthaak 180">
                    <a:extLst>
                      <a:ext uri="{FF2B5EF4-FFF2-40B4-BE49-F238E27FC236}">
                        <a16:creationId xmlns:a16="http://schemas.microsoft.com/office/drawing/2014/main" id="{EAE8EDBC-DAEC-277C-8DA9-DCF4A7F354D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8" name="Groep 42">
                <a:extLst>
                  <a:ext uri="{FF2B5EF4-FFF2-40B4-BE49-F238E27FC236}">
                    <a16:creationId xmlns:a16="http://schemas.microsoft.com/office/drawing/2014/main" id="{66253A66-04F0-4BC4-2D5D-BD3D8A36144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69" name="Groep 105">
                  <a:extLst>
                    <a:ext uri="{FF2B5EF4-FFF2-40B4-BE49-F238E27FC236}">
                      <a16:creationId xmlns:a16="http://schemas.microsoft.com/office/drawing/2014/main" id="{C9A1F185-45E5-F095-5642-546C8AC0906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73" name="Rechte verbindingslijn 115">
                    <a:extLst>
                      <a:ext uri="{FF2B5EF4-FFF2-40B4-BE49-F238E27FC236}">
                        <a16:creationId xmlns:a16="http://schemas.microsoft.com/office/drawing/2014/main" id="{19CC459A-5E23-1480-2B86-51712253322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" name="Rechte verbindingslijn 116">
                    <a:extLst>
                      <a:ext uri="{FF2B5EF4-FFF2-40B4-BE49-F238E27FC236}">
                        <a16:creationId xmlns:a16="http://schemas.microsoft.com/office/drawing/2014/main" id="{452A2645-3CA1-BB65-BB01-E5364659A66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5" name="Rechte verbindingslijn 117">
                    <a:extLst>
                      <a:ext uri="{FF2B5EF4-FFF2-40B4-BE49-F238E27FC236}">
                        <a16:creationId xmlns:a16="http://schemas.microsoft.com/office/drawing/2014/main" id="{9D8168C4-E4E1-0A85-D96C-F63863A3CC2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6" name="Rechte verbindingslijn 118">
                    <a:extLst>
                      <a:ext uri="{FF2B5EF4-FFF2-40B4-BE49-F238E27FC236}">
                        <a16:creationId xmlns:a16="http://schemas.microsoft.com/office/drawing/2014/main" id="{E737187D-3226-093D-7AEB-367CB0EE50A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7" name="Rechte verbindingslijn 119">
                    <a:extLst>
                      <a:ext uri="{FF2B5EF4-FFF2-40B4-BE49-F238E27FC236}">
                        <a16:creationId xmlns:a16="http://schemas.microsoft.com/office/drawing/2014/main" id="{CE20B080-0B79-158E-A06E-16CD2CBC338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0" name="Groep 106">
                  <a:extLst>
                    <a:ext uri="{FF2B5EF4-FFF2-40B4-BE49-F238E27FC236}">
                      <a16:creationId xmlns:a16="http://schemas.microsoft.com/office/drawing/2014/main" id="{1C7D2489-D535-29A8-E366-521377DBC2B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6901CA2A-89B5-F8CF-EF53-C9816716E8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Pijl: punthaak 171">
                    <a:extLst>
                      <a:ext uri="{FF2B5EF4-FFF2-40B4-BE49-F238E27FC236}">
                        <a16:creationId xmlns:a16="http://schemas.microsoft.com/office/drawing/2014/main" id="{5C629914-51AE-D651-7428-06EBE72D1DB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69" name="Rechte verbindingslijn 43">
                <a:extLst>
                  <a:ext uri="{FF2B5EF4-FFF2-40B4-BE49-F238E27FC236}">
                    <a16:creationId xmlns:a16="http://schemas.microsoft.com/office/drawing/2014/main" id="{7E73B30C-FA6C-5876-5F84-FDB30F43A112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Rechte verbindingslijn 44">
                <a:extLst>
                  <a:ext uri="{FF2B5EF4-FFF2-40B4-BE49-F238E27FC236}">
                    <a16:creationId xmlns:a16="http://schemas.microsoft.com/office/drawing/2014/main" id="{3A8D7323-6379-1CC2-0F6F-6C20F6610854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" name="Groep 45">
                <a:extLst>
                  <a:ext uri="{FF2B5EF4-FFF2-40B4-BE49-F238E27FC236}">
                    <a16:creationId xmlns:a16="http://schemas.microsoft.com/office/drawing/2014/main" id="{297E8B47-9BC8-2FCC-4BA7-04178A88096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DBDC88AB-8310-3ABA-89F7-B7D09C5A1E95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" name="Groep 95">
                  <a:extLst>
                    <a:ext uri="{FF2B5EF4-FFF2-40B4-BE49-F238E27FC236}">
                      <a16:creationId xmlns:a16="http://schemas.microsoft.com/office/drawing/2014/main" id="{33BB6AD3-1341-E30A-3753-9C3EA09AF60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4" name="Groep 96">
                    <a:extLst>
                      <a:ext uri="{FF2B5EF4-FFF2-40B4-BE49-F238E27FC236}">
                        <a16:creationId xmlns:a16="http://schemas.microsoft.com/office/drawing/2014/main" id="{8DF6FAF4-742E-CE4A-712A-77CB53B3CCC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62" name="Rechte verbindingslijn 100">
                      <a:extLst>
                        <a:ext uri="{FF2B5EF4-FFF2-40B4-BE49-F238E27FC236}">
                          <a16:creationId xmlns:a16="http://schemas.microsoft.com/office/drawing/2014/main" id="{CFFDD77F-AF8E-CFDD-AAB2-A3D2FD20F37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4" name="Rechte verbindingslijn 101">
                      <a:extLst>
                        <a:ext uri="{FF2B5EF4-FFF2-40B4-BE49-F238E27FC236}">
                          <a16:creationId xmlns:a16="http://schemas.microsoft.com/office/drawing/2014/main" id="{B859FB72-75CB-5DFF-4D75-9A6253F1816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5" name="Rechte verbindingslijn 102">
                      <a:extLst>
                        <a:ext uri="{FF2B5EF4-FFF2-40B4-BE49-F238E27FC236}">
                          <a16:creationId xmlns:a16="http://schemas.microsoft.com/office/drawing/2014/main" id="{1E94D799-658B-C2D2-4DE2-EA428A566DB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7" name="Rechte verbindingslijn 103">
                      <a:extLst>
                        <a:ext uri="{FF2B5EF4-FFF2-40B4-BE49-F238E27FC236}">
                          <a16:creationId xmlns:a16="http://schemas.microsoft.com/office/drawing/2014/main" id="{7C6E30DE-0890-3098-3F43-33D6FB93925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8" name="Rechte verbindingslijn 104">
                      <a:extLst>
                        <a:ext uri="{FF2B5EF4-FFF2-40B4-BE49-F238E27FC236}">
                          <a16:creationId xmlns:a16="http://schemas.microsoft.com/office/drawing/2014/main" id="{2FA984BF-6F2A-C9EC-D62D-D29F6419591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95" name="Groep 97">
                    <a:extLst>
                      <a:ext uri="{FF2B5EF4-FFF2-40B4-BE49-F238E27FC236}">
                        <a16:creationId xmlns:a16="http://schemas.microsoft.com/office/drawing/2014/main" id="{0B5C3970-B94E-7152-E538-98406A4E722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10630DFB-0EA8-43BF-F4A1-1AB2150DFB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Pijl: punthaak 160">
                      <a:extLst>
                        <a:ext uri="{FF2B5EF4-FFF2-40B4-BE49-F238E27FC236}">
                          <a16:creationId xmlns:a16="http://schemas.microsoft.com/office/drawing/2014/main" id="{FE104E29-2740-6447-9253-5E636C416CC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2" name="Groep 46">
                <a:extLst>
                  <a:ext uri="{FF2B5EF4-FFF2-40B4-BE49-F238E27FC236}">
                    <a16:creationId xmlns:a16="http://schemas.microsoft.com/office/drawing/2014/main" id="{0DF5F9AA-4775-A535-4001-BC315DE4FA2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A182DC5C-2482-2456-64F8-74905FCFF979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6" name="Groep 72">
                  <a:extLst>
                    <a:ext uri="{FF2B5EF4-FFF2-40B4-BE49-F238E27FC236}">
                      <a16:creationId xmlns:a16="http://schemas.microsoft.com/office/drawing/2014/main" id="{3E53D3E1-CB00-5E77-246E-304A5174EAA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7" name="Groep 73">
                    <a:extLst>
                      <a:ext uri="{FF2B5EF4-FFF2-40B4-BE49-F238E27FC236}">
                        <a16:creationId xmlns:a16="http://schemas.microsoft.com/office/drawing/2014/main" id="{B51EA2BE-3C5B-B62C-6A82-C1D2A295138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6" name="Rechte verbindingslijn 77">
                      <a:extLst>
                        <a:ext uri="{FF2B5EF4-FFF2-40B4-BE49-F238E27FC236}">
                          <a16:creationId xmlns:a16="http://schemas.microsoft.com/office/drawing/2014/main" id="{5C12CED2-61D3-D9A9-D814-32E6F51C729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7" name="Rechte verbindingslijn 78">
                      <a:extLst>
                        <a:ext uri="{FF2B5EF4-FFF2-40B4-BE49-F238E27FC236}">
                          <a16:creationId xmlns:a16="http://schemas.microsoft.com/office/drawing/2014/main" id="{6815B307-175C-4F7A-557E-4FAD911C87A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" name="Rechte verbindingslijn 79">
                      <a:extLst>
                        <a:ext uri="{FF2B5EF4-FFF2-40B4-BE49-F238E27FC236}">
                          <a16:creationId xmlns:a16="http://schemas.microsoft.com/office/drawing/2014/main" id="{DA627A93-42BB-7351-1282-3162EB36F1C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92">
                      <a:extLst>
                        <a:ext uri="{FF2B5EF4-FFF2-40B4-BE49-F238E27FC236}">
                          <a16:creationId xmlns:a16="http://schemas.microsoft.com/office/drawing/2014/main" id="{6100DA2F-5A0C-41EF-CA8F-79C6523E32A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Rechte verbindingslijn 93">
                      <a:extLst>
                        <a:ext uri="{FF2B5EF4-FFF2-40B4-BE49-F238E27FC236}">
                          <a16:creationId xmlns:a16="http://schemas.microsoft.com/office/drawing/2014/main" id="{074C95D1-4380-A0A5-BB8A-72BAB4ED2B5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8" name="Groep 74">
                    <a:extLst>
                      <a:ext uri="{FF2B5EF4-FFF2-40B4-BE49-F238E27FC236}">
                        <a16:creationId xmlns:a16="http://schemas.microsoft.com/office/drawing/2014/main" id="{A6D21026-2393-EE0B-126F-FDF87C191C3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9" name="Rechthoek 78">
                      <a:extLst>
                        <a:ext uri="{FF2B5EF4-FFF2-40B4-BE49-F238E27FC236}">
                          <a16:creationId xmlns:a16="http://schemas.microsoft.com/office/drawing/2014/main" id="{D1E7D967-3981-1A02-FBCD-49BA98F6B4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Pijl: punthaak 80">
                      <a:extLst>
                        <a:ext uri="{FF2B5EF4-FFF2-40B4-BE49-F238E27FC236}">
                          <a16:creationId xmlns:a16="http://schemas.microsoft.com/office/drawing/2014/main" id="{AFC299FE-BB6C-BFB7-34C1-D951E0E501B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D6EDB7EE-C643-0B5D-F996-D318A910DC15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116FB334-8FE3-5DAF-4864-BBA1693AC4D6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1" name="Rechte verbindingslijn 13">
              <a:extLst>
                <a:ext uri="{FF2B5EF4-FFF2-40B4-BE49-F238E27FC236}">
                  <a16:creationId xmlns:a16="http://schemas.microsoft.com/office/drawing/2014/main" id="{1E7187C4-5460-0CEB-0A51-4776F592E68F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hthoek 14">
              <a:extLst>
                <a:ext uri="{FF2B5EF4-FFF2-40B4-BE49-F238E27FC236}">
                  <a16:creationId xmlns:a16="http://schemas.microsoft.com/office/drawing/2014/main" id="{B76526BE-602F-5F46-FFBE-ECBC82B59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98767BB-BC5C-A450-BBE2-253279FE049E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4507297B-8643-5558-847E-82DC371D0435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E62D277-1A19-2B69-A217-7ED091865AB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F720885B-ADE3-1C61-D2A1-CC1797A6A935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A94F3C02-93D8-0440-2876-827FA2494ED2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FD1FDFF-E691-3C3A-AC8F-2727A643AF68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A2A3324-BEE6-12BF-5D8F-50B1D65C6267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4BDC582-BA7C-2D0F-0578-C7C672CD4AD9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6CD7E31-DEE3-3A22-CAFC-22C27E13A4B2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3A73C1A5-B009-011F-ECC6-BF59C597661A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3" name="Rechthoek 29">
              <a:extLst>
                <a:ext uri="{FF2B5EF4-FFF2-40B4-BE49-F238E27FC236}">
                  <a16:creationId xmlns:a16="http://schemas.microsoft.com/office/drawing/2014/main" id="{7381FEFF-7244-6EB9-0CFB-9761ABF93F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4" name="Rechthoek 30">
              <a:extLst>
                <a:ext uri="{FF2B5EF4-FFF2-40B4-BE49-F238E27FC236}">
                  <a16:creationId xmlns:a16="http://schemas.microsoft.com/office/drawing/2014/main" id="{5E2D4A3B-D05D-A904-D7DD-DF98CB819A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A8A3BA1-4387-8D59-B6A9-BCFBFA6A3CD1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C64D5B9-456D-BD94-CCAC-581A41F478A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3897D43-1179-98AD-A6C3-16B685AA850B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C942B7A-02F2-7EE2-6387-3AD5256BD0F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54298DC-A767-C992-4B34-1937F5A8433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E192810-E323-848F-3247-B61585EE14E5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32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3" name="Tijdelijke aanduiding voor verticale tekst 2"/>
          <p:cNvSpPr>
            <a:spLocks noGrp="1"/>
          </p:cNvSpPr>
          <p:nvPr>
            <p:ph type="body" orient="vert" idx="27"/>
          </p:nvPr>
        </p:nvSpPr>
        <p:spPr>
          <a:xfrm>
            <a:off x="4476000" y="1116707"/>
            <a:ext cx="32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6" name="Tijdelijke aanduiding voor verticale tekst 2"/>
          <p:cNvSpPr>
            <a:spLocks noGrp="1"/>
          </p:cNvSpPr>
          <p:nvPr>
            <p:ph type="body" orient="vert" idx="28"/>
          </p:nvPr>
        </p:nvSpPr>
        <p:spPr>
          <a:xfrm>
            <a:off x="8076000" y="1116707"/>
            <a:ext cx="32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4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5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4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3" name="Tijdelijke aanduiding voor tekst 7"/>
          <p:cNvSpPr>
            <a:spLocks noGrp="1"/>
          </p:cNvSpPr>
          <p:nvPr>
            <p:ph type="body" sz="quarter" idx="29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7" name="Tijdelijke aanduiding voor datum 3">
            <a:extLst>
              <a:ext uri="{FF2B5EF4-FFF2-40B4-BE49-F238E27FC236}">
                <a16:creationId xmlns:a16="http://schemas.microsoft.com/office/drawing/2014/main" id="{A12B8982-84E5-D308-8C02-53B67CB4D5A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43FB-8472-4D7B-BC78-91BE52CA5488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88" name="Tijdelijke aanduiding voor dianummer 5">
            <a:extLst>
              <a:ext uri="{FF2B5EF4-FFF2-40B4-BE49-F238E27FC236}">
                <a16:creationId xmlns:a16="http://schemas.microsoft.com/office/drawing/2014/main" id="{1E035446-2416-97CD-8DD2-C3F4A2AACA5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5151-1AFD-4600-8AE6-F7B3A7497742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8266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6 Marcador de fecha">
            <a:extLst>
              <a:ext uri="{FF2B5EF4-FFF2-40B4-BE49-F238E27FC236}">
                <a16:creationId xmlns:a16="http://schemas.microsoft.com/office/drawing/2014/main" id="{649C1C08-F033-12A8-15B0-B0CBEBBC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pie de página">
            <a:extLst>
              <a:ext uri="{FF2B5EF4-FFF2-40B4-BE49-F238E27FC236}">
                <a16:creationId xmlns:a16="http://schemas.microsoft.com/office/drawing/2014/main" id="{C70C79F9-018A-8488-2CE6-1530534B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>
            <a:extLst>
              <a:ext uri="{FF2B5EF4-FFF2-40B4-BE49-F238E27FC236}">
                <a16:creationId xmlns:a16="http://schemas.microsoft.com/office/drawing/2014/main" id="{DC85CA75-BD0A-1246-C920-9E613BFB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47FF-5C69-49AA-8C99-E8E9EE3AB695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668460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4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99E2E5C-3BBB-4E40-E2B8-F724E7969D3F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(4x)</a:t>
            </a:r>
          </a:p>
        </p:txBody>
      </p:sp>
      <p:grpSp>
        <p:nvGrpSpPr>
          <p:cNvPr id="4" name="TEKSTINSTRUCTIES">
            <a:extLst>
              <a:ext uri="{FF2B5EF4-FFF2-40B4-BE49-F238E27FC236}">
                <a16:creationId xmlns:a16="http://schemas.microsoft.com/office/drawing/2014/main" id="{01326DDE-CAAE-09DF-31B2-F1FBBD9D885C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D5589467-FF78-AB50-4B07-3C7518CBB5E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FC435005-7B40-9DD2-5BBE-64FCF094A8C1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8" name="Rechte verbindingslijn 11">
              <a:extLst>
                <a:ext uri="{FF2B5EF4-FFF2-40B4-BE49-F238E27FC236}">
                  <a16:creationId xmlns:a16="http://schemas.microsoft.com/office/drawing/2014/main" id="{35D4FC53-2B81-F5A9-2041-A64B58C97E26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ep 12">
              <a:extLst>
                <a:ext uri="{FF2B5EF4-FFF2-40B4-BE49-F238E27FC236}">
                  <a16:creationId xmlns:a16="http://schemas.microsoft.com/office/drawing/2014/main" id="{B5CC4C11-16F6-3C99-A1B8-CCEC891E761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A5E9A5D6-2113-01A4-06FD-B0921D9966B0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358872E2-0EC3-EA23-C615-83BC6CEC66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9873D7E6-116C-4E1A-E550-8634B52613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23C03557-A4F1-2F4B-24E1-AEB7BE630B14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7" name="Groep 41">
                <a:extLst>
                  <a:ext uri="{FF2B5EF4-FFF2-40B4-BE49-F238E27FC236}">
                    <a16:creationId xmlns:a16="http://schemas.microsoft.com/office/drawing/2014/main" id="{7103221B-A6AA-C4CF-2A8D-8813B9970D8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79" name="Groep 120">
                  <a:extLst>
                    <a:ext uri="{FF2B5EF4-FFF2-40B4-BE49-F238E27FC236}">
                      <a16:creationId xmlns:a16="http://schemas.microsoft.com/office/drawing/2014/main" id="{96DEE821-B704-8798-B0FD-4421B88F829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3" name="Rechte verbindingslijn 124">
                    <a:extLst>
                      <a:ext uri="{FF2B5EF4-FFF2-40B4-BE49-F238E27FC236}">
                        <a16:creationId xmlns:a16="http://schemas.microsoft.com/office/drawing/2014/main" id="{5D90A280-90C2-E5F1-D3F1-E8F05E4857B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Rechte verbindingslijn 125">
                    <a:extLst>
                      <a:ext uri="{FF2B5EF4-FFF2-40B4-BE49-F238E27FC236}">
                        <a16:creationId xmlns:a16="http://schemas.microsoft.com/office/drawing/2014/main" id="{C91FBB71-DAA0-2474-8C2D-B428AFEAE51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Rechte verbindingslijn 126">
                    <a:extLst>
                      <a:ext uri="{FF2B5EF4-FFF2-40B4-BE49-F238E27FC236}">
                        <a16:creationId xmlns:a16="http://schemas.microsoft.com/office/drawing/2014/main" id="{266A8392-168A-962A-4EB3-B548EB335CD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6" name="Rechte verbindingslijn 191">
                    <a:extLst>
                      <a:ext uri="{FF2B5EF4-FFF2-40B4-BE49-F238E27FC236}">
                        <a16:creationId xmlns:a16="http://schemas.microsoft.com/office/drawing/2014/main" id="{8029B9B2-735A-F338-788F-B88D72DC012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7" name="Rechte verbindingslijn 192">
                    <a:extLst>
                      <a:ext uri="{FF2B5EF4-FFF2-40B4-BE49-F238E27FC236}">
                        <a16:creationId xmlns:a16="http://schemas.microsoft.com/office/drawing/2014/main" id="{DC23534A-B639-6232-95E3-DEE3DE7180F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80" name="Groep 121">
                  <a:extLst>
                    <a:ext uri="{FF2B5EF4-FFF2-40B4-BE49-F238E27FC236}">
                      <a16:creationId xmlns:a16="http://schemas.microsoft.com/office/drawing/2014/main" id="{0DF55359-1CC7-B4C3-314F-1011AF42FBA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86294865-C8D6-06CD-0AAC-A0075E32AC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Pijl: punthaak 181">
                    <a:extLst>
                      <a:ext uri="{FF2B5EF4-FFF2-40B4-BE49-F238E27FC236}">
                        <a16:creationId xmlns:a16="http://schemas.microsoft.com/office/drawing/2014/main" id="{DD78E2ED-8B4A-B5C4-E155-8C09336B95B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8" name="Groep 42">
                <a:extLst>
                  <a:ext uri="{FF2B5EF4-FFF2-40B4-BE49-F238E27FC236}">
                    <a16:creationId xmlns:a16="http://schemas.microsoft.com/office/drawing/2014/main" id="{BF91F05A-1FC4-609D-6CC5-6646F47C436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70" name="Groep 105">
                  <a:extLst>
                    <a:ext uri="{FF2B5EF4-FFF2-40B4-BE49-F238E27FC236}">
                      <a16:creationId xmlns:a16="http://schemas.microsoft.com/office/drawing/2014/main" id="{2AFF2AAB-287A-BC0A-B62B-188186A0FB3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74" name="Rechte verbindingslijn 115">
                    <a:extLst>
                      <a:ext uri="{FF2B5EF4-FFF2-40B4-BE49-F238E27FC236}">
                        <a16:creationId xmlns:a16="http://schemas.microsoft.com/office/drawing/2014/main" id="{50636D0E-6676-E2E3-4237-6E1E78AF3C0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5" name="Rechte verbindingslijn 116">
                    <a:extLst>
                      <a:ext uri="{FF2B5EF4-FFF2-40B4-BE49-F238E27FC236}">
                        <a16:creationId xmlns:a16="http://schemas.microsoft.com/office/drawing/2014/main" id="{C411F279-BC82-C9A4-1CD1-9D43647C3BA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6" name="Rechte verbindingslijn 117">
                    <a:extLst>
                      <a:ext uri="{FF2B5EF4-FFF2-40B4-BE49-F238E27FC236}">
                        <a16:creationId xmlns:a16="http://schemas.microsoft.com/office/drawing/2014/main" id="{7F59CA1F-11AA-FCE8-CD6A-75EAA1FD7C9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7" name="Rechte verbindingslijn 118">
                    <a:extLst>
                      <a:ext uri="{FF2B5EF4-FFF2-40B4-BE49-F238E27FC236}">
                        <a16:creationId xmlns:a16="http://schemas.microsoft.com/office/drawing/2014/main" id="{128EAA5C-9431-D813-29A0-2378CB059A3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8" name="Rechte verbindingslijn 119">
                    <a:extLst>
                      <a:ext uri="{FF2B5EF4-FFF2-40B4-BE49-F238E27FC236}">
                        <a16:creationId xmlns:a16="http://schemas.microsoft.com/office/drawing/2014/main" id="{4A88BB07-6E54-999D-3914-90DEFDF2222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1" name="Groep 106">
                  <a:extLst>
                    <a:ext uri="{FF2B5EF4-FFF2-40B4-BE49-F238E27FC236}">
                      <a16:creationId xmlns:a16="http://schemas.microsoft.com/office/drawing/2014/main" id="{18AEFED2-91D1-9DF2-1880-B23029B4697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5F59E15D-C78C-7125-0034-FCA6CF61E8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Pijl: punthaak 172">
                    <a:extLst>
                      <a:ext uri="{FF2B5EF4-FFF2-40B4-BE49-F238E27FC236}">
                        <a16:creationId xmlns:a16="http://schemas.microsoft.com/office/drawing/2014/main" id="{2233557E-F6CF-A0E6-92E0-ADCBFC8E69E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69" name="Rechte verbindingslijn 43">
                <a:extLst>
                  <a:ext uri="{FF2B5EF4-FFF2-40B4-BE49-F238E27FC236}">
                    <a16:creationId xmlns:a16="http://schemas.microsoft.com/office/drawing/2014/main" id="{28086AF4-88D3-8AA5-EC67-212148C48C79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Rechte verbindingslijn 44">
                <a:extLst>
                  <a:ext uri="{FF2B5EF4-FFF2-40B4-BE49-F238E27FC236}">
                    <a16:creationId xmlns:a16="http://schemas.microsoft.com/office/drawing/2014/main" id="{2162F4B5-A783-13DB-13CD-EB02A2BB6DDD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" name="Groep 45">
                <a:extLst>
                  <a:ext uri="{FF2B5EF4-FFF2-40B4-BE49-F238E27FC236}">
                    <a16:creationId xmlns:a16="http://schemas.microsoft.com/office/drawing/2014/main" id="{DDEC1373-572B-5748-5CD9-97AF5A87BCB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B7C41203-C614-C6EC-4CCE-A25F4B03C0BD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" name="Groep 95">
                  <a:extLst>
                    <a:ext uri="{FF2B5EF4-FFF2-40B4-BE49-F238E27FC236}">
                      <a16:creationId xmlns:a16="http://schemas.microsoft.com/office/drawing/2014/main" id="{3E1F47DB-B141-BA75-0071-2C1242D6043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3" name="Groep 96">
                    <a:extLst>
                      <a:ext uri="{FF2B5EF4-FFF2-40B4-BE49-F238E27FC236}">
                        <a16:creationId xmlns:a16="http://schemas.microsoft.com/office/drawing/2014/main" id="{EAFF753B-0751-0E45-92CF-E8D446FC9E7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62" name="Rechte verbindingslijn 100">
                      <a:extLst>
                        <a:ext uri="{FF2B5EF4-FFF2-40B4-BE49-F238E27FC236}">
                          <a16:creationId xmlns:a16="http://schemas.microsoft.com/office/drawing/2014/main" id="{E4154C6F-A389-A26E-02FD-484A098A281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4" name="Rechte verbindingslijn 101">
                      <a:extLst>
                        <a:ext uri="{FF2B5EF4-FFF2-40B4-BE49-F238E27FC236}">
                          <a16:creationId xmlns:a16="http://schemas.microsoft.com/office/drawing/2014/main" id="{5FD14F7D-4D17-C6BC-43AA-058471D27EB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5" name="Rechte verbindingslijn 102">
                      <a:extLst>
                        <a:ext uri="{FF2B5EF4-FFF2-40B4-BE49-F238E27FC236}">
                          <a16:creationId xmlns:a16="http://schemas.microsoft.com/office/drawing/2014/main" id="{80CE3948-5F97-EC78-282C-A47A2A0B663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8" name="Rechte verbindingslijn 103">
                      <a:extLst>
                        <a:ext uri="{FF2B5EF4-FFF2-40B4-BE49-F238E27FC236}">
                          <a16:creationId xmlns:a16="http://schemas.microsoft.com/office/drawing/2014/main" id="{199C200C-E82B-60BF-FDCA-91C162D0FA3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9" name="Rechte verbindingslijn 104">
                      <a:extLst>
                        <a:ext uri="{FF2B5EF4-FFF2-40B4-BE49-F238E27FC236}">
                          <a16:creationId xmlns:a16="http://schemas.microsoft.com/office/drawing/2014/main" id="{7FF67054-AC76-C9B7-F1F4-947F7F76FA8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95" name="Groep 97">
                    <a:extLst>
                      <a:ext uri="{FF2B5EF4-FFF2-40B4-BE49-F238E27FC236}">
                        <a16:creationId xmlns:a16="http://schemas.microsoft.com/office/drawing/2014/main" id="{AB0EFF91-06C6-6033-F732-87C1D49B602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E11D1943-DF10-40FD-AAE8-8550F1E362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Pijl: punthaak 160">
                      <a:extLst>
                        <a:ext uri="{FF2B5EF4-FFF2-40B4-BE49-F238E27FC236}">
                          <a16:creationId xmlns:a16="http://schemas.microsoft.com/office/drawing/2014/main" id="{78C974AD-0942-8F1B-F2A2-C550E177EDF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2" name="Groep 46">
                <a:extLst>
                  <a:ext uri="{FF2B5EF4-FFF2-40B4-BE49-F238E27FC236}">
                    <a16:creationId xmlns:a16="http://schemas.microsoft.com/office/drawing/2014/main" id="{EB75592D-05B8-FA72-26A2-FFCAA8F1FF7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DE4DC70E-AFC8-4C5A-3BB9-1E71BEA1B153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6" name="Groep 72">
                  <a:extLst>
                    <a:ext uri="{FF2B5EF4-FFF2-40B4-BE49-F238E27FC236}">
                      <a16:creationId xmlns:a16="http://schemas.microsoft.com/office/drawing/2014/main" id="{BABC6F3F-E4FA-F07A-62E5-43705187672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7" name="Groep 73">
                    <a:extLst>
                      <a:ext uri="{FF2B5EF4-FFF2-40B4-BE49-F238E27FC236}">
                        <a16:creationId xmlns:a16="http://schemas.microsoft.com/office/drawing/2014/main" id="{EA749901-9D27-E23A-70A5-4D74FB1FF68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6" name="Rechte verbindingslijn 77">
                      <a:extLst>
                        <a:ext uri="{FF2B5EF4-FFF2-40B4-BE49-F238E27FC236}">
                          <a16:creationId xmlns:a16="http://schemas.microsoft.com/office/drawing/2014/main" id="{CB89EA55-47EB-7FA4-32D1-62728C26265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7" name="Rechte verbindingslijn 78">
                      <a:extLst>
                        <a:ext uri="{FF2B5EF4-FFF2-40B4-BE49-F238E27FC236}">
                          <a16:creationId xmlns:a16="http://schemas.microsoft.com/office/drawing/2014/main" id="{0C1E8083-FA08-29CC-489B-2ECB949AA24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" name="Rechte verbindingslijn 79">
                      <a:extLst>
                        <a:ext uri="{FF2B5EF4-FFF2-40B4-BE49-F238E27FC236}">
                          <a16:creationId xmlns:a16="http://schemas.microsoft.com/office/drawing/2014/main" id="{B26DA3E0-B43F-45C0-3D78-34F99300F38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92">
                      <a:extLst>
                        <a:ext uri="{FF2B5EF4-FFF2-40B4-BE49-F238E27FC236}">
                          <a16:creationId xmlns:a16="http://schemas.microsoft.com/office/drawing/2014/main" id="{7D6C4738-FCEA-4C0A-F630-B69C2EBF1D6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Rechte verbindingslijn 93">
                      <a:extLst>
                        <a:ext uri="{FF2B5EF4-FFF2-40B4-BE49-F238E27FC236}">
                          <a16:creationId xmlns:a16="http://schemas.microsoft.com/office/drawing/2014/main" id="{628C18BA-A021-5BF2-E8A8-65DF2D4C887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8" name="Groep 74">
                    <a:extLst>
                      <a:ext uri="{FF2B5EF4-FFF2-40B4-BE49-F238E27FC236}">
                        <a16:creationId xmlns:a16="http://schemas.microsoft.com/office/drawing/2014/main" id="{1B4C3D0F-2758-C8C5-713E-B389A68CF19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9" name="Rechthoek 78">
                      <a:extLst>
                        <a:ext uri="{FF2B5EF4-FFF2-40B4-BE49-F238E27FC236}">
                          <a16:creationId xmlns:a16="http://schemas.microsoft.com/office/drawing/2014/main" id="{2FC00850-627D-FC34-BA22-F420D342E3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Pijl: punthaak 80">
                      <a:extLst>
                        <a:ext uri="{FF2B5EF4-FFF2-40B4-BE49-F238E27FC236}">
                          <a16:creationId xmlns:a16="http://schemas.microsoft.com/office/drawing/2014/main" id="{B50E719E-FD63-8C0F-669F-0054615729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CBA985D8-4D36-E11A-2765-5AC2E71FBD73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C25CC30-A026-AE6A-AAE1-9E059ACB33EE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1" name="Rechte verbindingslijn 13">
              <a:extLst>
                <a:ext uri="{FF2B5EF4-FFF2-40B4-BE49-F238E27FC236}">
                  <a16:creationId xmlns:a16="http://schemas.microsoft.com/office/drawing/2014/main" id="{32F2D9FC-5CE3-F9E1-C3C0-8C10BAE50B1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hthoek 14">
              <a:extLst>
                <a:ext uri="{FF2B5EF4-FFF2-40B4-BE49-F238E27FC236}">
                  <a16:creationId xmlns:a16="http://schemas.microsoft.com/office/drawing/2014/main" id="{22E36082-8F9A-7F5D-C988-EC3D45DA01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EF6C6C0-C0F5-439C-D60C-9EF3A9D07942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D02AA341-1FAB-5532-A0E0-D80B6B4A7FBA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DC4C06C-58E0-04F5-D40F-6846322AAB41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60062AA4-9212-8CAC-6C2B-4AC230A907E8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97AB1B9-3C23-0F41-CF62-6B8AA4A62CA8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C1C7674-7402-2C9A-339B-F519F68A6A86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FBF72C0-06A1-A029-F5A7-4EF94103076E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5B9D819-2790-E30E-9EA5-ED9CE3D96D03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FA6500A-FC20-2BC1-189D-468F633896A9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3AF5E76-602C-9F9D-1365-40A30C7BFF44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3" name="Rechthoek 29">
              <a:extLst>
                <a:ext uri="{FF2B5EF4-FFF2-40B4-BE49-F238E27FC236}">
                  <a16:creationId xmlns:a16="http://schemas.microsoft.com/office/drawing/2014/main" id="{02B89462-FF06-C2C5-F7E9-A1C8E16CFB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4" name="Rechthoek 30">
              <a:extLst>
                <a:ext uri="{FF2B5EF4-FFF2-40B4-BE49-F238E27FC236}">
                  <a16:creationId xmlns:a16="http://schemas.microsoft.com/office/drawing/2014/main" id="{A2DD7D95-53DE-EDF1-0E2B-8CE0C8523F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9C6C72D-C04A-3B69-CBEC-D4C4AD0B9B62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BAC59AF3-07DA-9A23-F0D2-0F4E7561055F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EA70C63-23F2-F40D-ABC9-191023A36E8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A3FA31E-A5E5-EE67-70AE-3FDE5DEF622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CA56E1F-AE91-35E4-8839-BE5300C42740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C46BCF9A-BC76-397D-1183-1F3573DA6B01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2448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3" name="Tijdelijke aanduiding voor verticale tekst 2"/>
          <p:cNvSpPr>
            <a:spLocks noGrp="1"/>
          </p:cNvSpPr>
          <p:nvPr>
            <p:ph type="body" orient="vert" idx="27"/>
          </p:nvPr>
        </p:nvSpPr>
        <p:spPr>
          <a:xfrm>
            <a:off x="3540000" y="1116707"/>
            <a:ext cx="2448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6" name="Tijdelijke aanduiding voor verticale tekst 2"/>
          <p:cNvSpPr>
            <a:spLocks noGrp="1"/>
          </p:cNvSpPr>
          <p:nvPr>
            <p:ph type="body" orient="vert" idx="28"/>
          </p:nvPr>
        </p:nvSpPr>
        <p:spPr>
          <a:xfrm>
            <a:off x="6204000" y="1116707"/>
            <a:ext cx="2448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7" name="Tijdelijke aanduiding voor verticale tekst 2"/>
          <p:cNvSpPr>
            <a:spLocks noGrp="1"/>
          </p:cNvSpPr>
          <p:nvPr>
            <p:ph type="body" orient="vert" idx="29"/>
          </p:nvPr>
        </p:nvSpPr>
        <p:spPr>
          <a:xfrm>
            <a:off x="8868000" y="1116707"/>
            <a:ext cx="2448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4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5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4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4" name="Tijdelijke aanduiding voor tekst 7"/>
          <p:cNvSpPr>
            <a:spLocks noGrp="1"/>
          </p:cNvSpPr>
          <p:nvPr>
            <p:ph type="body" sz="quarter" idx="30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8" name="Tijdelijke aanduiding voor datum 3">
            <a:extLst>
              <a:ext uri="{FF2B5EF4-FFF2-40B4-BE49-F238E27FC236}">
                <a16:creationId xmlns:a16="http://schemas.microsoft.com/office/drawing/2014/main" id="{4CDF796C-50E7-FE52-20A9-E06EABCD215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5247-0D4A-4B00-B517-1A9165D357CE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89" name="Tijdelijke aanduiding voor dianummer 5">
            <a:extLst>
              <a:ext uri="{FF2B5EF4-FFF2-40B4-BE49-F238E27FC236}">
                <a16:creationId xmlns:a16="http://schemas.microsoft.com/office/drawing/2014/main" id="{F9B0B6F8-5E01-03FB-25BD-933AAB6DA19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D0CA-A2EE-4327-85A0-D939787FBD5C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2648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21553B6-83B7-C57D-5FB9-DF379E3F90E9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(Half)</a:t>
            </a:r>
          </a:p>
        </p:txBody>
      </p:sp>
      <p:grpSp>
        <p:nvGrpSpPr>
          <p:cNvPr id="4" name="TEKSTINSTRUCTIES">
            <a:extLst>
              <a:ext uri="{FF2B5EF4-FFF2-40B4-BE49-F238E27FC236}">
                <a16:creationId xmlns:a16="http://schemas.microsoft.com/office/drawing/2014/main" id="{F68A8799-53BB-FBD4-31E0-8112260B474C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D2828D05-9F22-3E62-75D4-E868688CF2B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AF3815EC-F9F8-42A3-8760-37D41CDC838B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8" name="Rechte verbindingslijn 11">
              <a:extLst>
                <a:ext uri="{FF2B5EF4-FFF2-40B4-BE49-F238E27FC236}">
                  <a16:creationId xmlns:a16="http://schemas.microsoft.com/office/drawing/2014/main" id="{60CD9047-9775-AB99-0515-5046CDC2E6E3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ep 12">
              <a:extLst>
                <a:ext uri="{FF2B5EF4-FFF2-40B4-BE49-F238E27FC236}">
                  <a16:creationId xmlns:a16="http://schemas.microsoft.com/office/drawing/2014/main" id="{7F325404-73FD-2620-7FF6-F3B22FAFBC6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6E88E97-9E46-1BE8-2568-5BA97969A1F3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537CEFC5-EF49-2C7A-8A2B-56BB2991BC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Rechte verbindingslijn 128">
                <a:extLst>
                  <a:ext uri="{FF2B5EF4-FFF2-40B4-BE49-F238E27FC236}">
                    <a16:creationId xmlns:a16="http://schemas.microsoft.com/office/drawing/2014/main" id="{27C75F66-A80A-3BE5-25DC-CBF0370420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2B2C7E84-8F9D-E0DD-527D-9781D608E859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1" name="Groep 41">
                <a:extLst>
                  <a:ext uri="{FF2B5EF4-FFF2-40B4-BE49-F238E27FC236}">
                    <a16:creationId xmlns:a16="http://schemas.microsoft.com/office/drawing/2014/main" id="{614636B5-A6D0-BE51-C571-F9FCE9B1489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76" name="Groep 120">
                  <a:extLst>
                    <a:ext uri="{FF2B5EF4-FFF2-40B4-BE49-F238E27FC236}">
                      <a16:creationId xmlns:a16="http://schemas.microsoft.com/office/drawing/2014/main" id="{7FFB3A08-7316-BA9C-8C8C-94643DF6750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0" name="Rechte verbindingslijn 124">
                    <a:extLst>
                      <a:ext uri="{FF2B5EF4-FFF2-40B4-BE49-F238E27FC236}">
                        <a16:creationId xmlns:a16="http://schemas.microsoft.com/office/drawing/2014/main" id="{923766A0-E25A-FC02-002C-ADF422C2324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1" name="Rechte verbindingslijn 125">
                    <a:extLst>
                      <a:ext uri="{FF2B5EF4-FFF2-40B4-BE49-F238E27FC236}">
                        <a16:creationId xmlns:a16="http://schemas.microsoft.com/office/drawing/2014/main" id="{C199096F-48FA-5265-4866-D1E8B7DA12C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2" name="Rechte verbindingslijn 126">
                    <a:extLst>
                      <a:ext uri="{FF2B5EF4-FFF2-40B4-BE49-F238E27FC236}">
                        <a16:creationId xmlns:a16="http://schemas.microsoft.com/office/drawing/2014/main" id="{8E0F0089-63C9-6B67-F31E-E043CD8245D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3" name="Rechte verbindingslijn 191">
                    <a:extLst>
                      <a:ext uri="{FF2B5EF4-FFF2-40B4-BE49-F238E27FC236}">
                        <a16:creationId xmlns:a16="http://schemas.microsoft.com/office/drawing/2014/main" id="{B6AE749F-FE6D-426F-8A3F-952C7BCBED7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Rechte verbindingslijn 192">
                    <a:extLst>
                      <a:ext uri="{FF2B5EF4-FFF2-40B4-BE49-F238E27FC236}">
                        <a16:creationId xmlns:a16="http://schemas.microsoft.com/office/drawing/2014/main" id="{1C098C05-1B23-C042-14AC-C68B91F372D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7" name="Groep 121">
                  <a:extLst>
                    <a:ext uri="{FF2B5EF4-FFF2-40B4-BE49-F238E27FC236}">
                      <a16:creationId xmlns:a16="http://schemas.microsoft.com/office/drawing/2014/main" id="{8BC45C76-FE21-BF2F-D3CA-6580A67FB2E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877E7943-B510-6D02-0791-1457A1EECE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Pijl: punthaak 178">
                    <a:extLst>
                      <a:ext uri="{FF2B5EF4-FFF2-40B4-BE49-F238E27FC236}">
                        <a16:creationId xmlns:a16="http://schemas.microsoft.com/office/drawing/2014/main" id="{0E60AA4D-2148-496F-C46D-3A17A74A35D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2" name="Groep 42">
                <a:extLst>
                  <a:ext uri="{FF2B5EF4-FFF2-40B4-BE49-F238E27FC236}">
                    <a16:creationId xmlns:a16="http://schemas.microsoft.com/office/drawing/2014/main" id="{B5845461-9E61-04FD-DDA7-9C7E0C57F28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67" name="Groep 105">
                  <a:extLst>
                    <a:ext uri="{FF2B5EF4-FFF2-40B4-BE49-F238E27FC236}">
                      <a16:creationId xmlns:a16="http://schemas.microsoft.com/office/drawing/2014/main" id="{6C325536-224B-C115-8956-72C46B1095A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71" name="Rechte verbindingslijn 115">
                    <a:extLst>
                      <a:ext uri="{FF2B5EF4-FFF2-40B4-BE49-F238E27FC236}">
                        <a16:creationId xmlns:a16="http://schemas.microsoft.com/office/drawing/2014/main" id="{CF84E74B-4B36-385E-CFE8-2860E6C1D93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2" name="Rechte verbindingslijn 116">
                    <a:extLst>
                      <a:ext uri="{FF2B5EF4-FFF2-40B4-BE49-F238E27FC236}">
                        <a16:creationId xmlns:a16="http://schemas.microsoft.com/office/drawing/2014/main" id="{7B20E9BB-D4FF-FC04-4723-0A05821FB19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3" name="Rechte verbindingslijn 117">
                    <a:extLst>
                      <a:ext uri="{FF2B5EF4-FFF2-40B4-BE49-F238E27FC236}">
                        <a16:creationId xmlns:a16="http://schemas.microsoft.com/office/drawing/2014/main" id="{B48245E2-2ED3-0BD7-D01E-7010B753B28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" name="Rechte verbindingslijn 118">
                    <a:extLst>
                      <a:ext uri="{FF2B5EF4-FFF2-40B4-BE49-F238E27FC236}">
                        <a16:creationId xmlns:a16="http://schemas.microsoft.com/office/drawing/2014/main" id="{4D2A23B2-F0BF-C3AD-715B-CCF395F6D15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5" name="Rechte verbindingslijn 119">
                    <a:extLst>
                      <a:ext uri="{FF2B5EF4-FFF2-40B4-BE49-F238E27FC236}">
                        <a16:creationId xmlns:a16="http://schemas.microsoft.com/office/drawing/2014/main" id="{E57954F3-D073-EF10-4122-F0E28D407ED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8" name="Groep 106">
                  <a:extLst>
                    <a:ext uri="{FF2B5EF4-FFF2-40B4-BE49-F238E27FC236}">
                      <a16:creationId xmlns:a16="http://schemas.microsoft.com/office/drawing/2014/main" id="{FB586335-8D5D-9D49-2D4D-225F58E8FDB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35A19E60-4D5D-63B7-1B90-70E30AF447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169">
                    <a:extLst>
                      <a:ext uri="{FF2B5EF4-FFF2-40B4-BE49-F238E27FC236}">
                        <a16:creationId xmlns:a16="http://schemas.microsoft.com/office/drawing/2014/main" id="{E7CE15A5-8ECF-C0A6-01CB-89B3CEF5737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33" name="Rechte verbindingslijn 43">
                <a:extLst>
                  <a:ext uri="{FF2B5EF4-FFF2-40B4-BE49-F238E27FC236}">
                    <a16:creationId xmlns:a16="http://schemas.microsoft.com/office/drawing/2014/main" id="{7BFB30B0-148A-7A6A-A634-3F5DC226641B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Rechte verbindingslijn 44">
                <a:extLst>
                  <a:ext uri="{FF2B5EF4-FFF2-40B4-BE49-F238E27FC236}">
                    <a16:creationId xmlns:a16="http://schemas.microsoft.com/office/drawing/2014/main" id="{C217109D-6B01-30AA-DC93-957185347EC3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5" name="Groep 45">
                <a:extLst>
                  <a:ext uri="{FF2B5EF4-FFF2-40B4-BE49-F238E27FC236}">
                    <a16:creationId xmlns:a16="http://schemas.microsoft.com/office/drawing/2014/main" id="{87380CD6-3128-51D7-1296-E6F8AC52A8A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023EE7DC-695B-54B4-01E3-4B7ABC10A295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7" name="Groep 95">
                  <a:extLst>
                    <a:ext uri="{FF2B5EF4-FFF2-40B4-BE49-F238E27FC236}">
                      <a16:creationId xmlns:a16="http://schemas.microsoft.com/office/drawing/2014/main" id="{458855AC-CA9E-4FD8-4316-85537B121C6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58" name="Groep 96">
                    <a:extLst>
                      <a:ext uri="{FF2B5EF4-FFF2-40B4-BE49-F238E27FC236}">
                        <a16:creationId xmlns:a16="http://schemas.microsoft.com/office/drawing/2014/main" id="{7CD8D38B-90D6-7871-26D6-3FE87339083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62" name="Rechte verbindingslijn 100">
                      <a:extLst>
                        <a:ext uri="{FF2B5EF4-FFF2-40B4-BE49-F238E27FC236}">
                          <a16:creationId xmlns:a16="http://schemas.microsoft.com/office/drawing/2014/main" id="{7FA60762-0B92-E499-B160-0D49658D5C9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3" name="Rechte verbindingslijn 101">
                      <a:extLst>
                        <a:ext uri="{FF2B5EF4-FFF2-40B4-BE49-F238E27FC236}">
                          <a16:creationId xmlns:a16="http://schemas.microsoft.com/office/drawing/2014/main" id="{3BE1FF75-97F0-5819-B8CB-3DC64443A75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4" name="Rechte verbindingslijn 102">
                      <a:extLst>
                        <a:ext uri="{FF2B5EF4-FFF2-40B4-BE49-F238E27FC236}">
                          <a16:creationId xmlns:a16="http://schemas.microsoft.com/office/drawing/2014/main" id="{8350C583-2F81-4E4B-F59E-13FC973A879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5" name="Rechte verbindingslijn 103">
                      <a:extLst>
                        <a:ext uri="{FF2B5EF4-FFF2-40B4-BE49-F238E27FC236}">
                          <a16:creationId xmlns:a16="http://schemas.microsoft.com/office/drawing/2014/main" id="{14A91E8E-6A98-5A46-9628-617D32EDED0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6" name="Rechte verbindingslijn 104">
                      <a:extLst>
                        <a:ext uri="{FF2B5EF4-FFF2-40B4-BE49-F238E27FC236}">
                          <a16:creationId xmlns:a16="http://schemas.microsoft.com/office/drawing/2014/main" id="{B62B25D1-164C-1771-E3F5-DBCC00DCA65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59" name="Groep 97">
                    <a:extLst>
                      <a:ext uri="{FF2B5EF4-FFF2-40B4-BE49-F238E27FC236}">
                        <a16:creationId xmlns:a16="http://schemas.microsoft.com/office/drawing/2014/main" id="{0A7123DB-519E-A825-F50A-6122B0DA9E8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0" name="Rechthoek 159">
                      <a:extLst>
                        <a:ext uri="{FF2B5EF4-FFF2-40B4-BE49-F238E27FC236}">
                          <a16:creationId xmlns:a16="http://schemas.microsoft.com/office/drawing/2014/main" id="{569D0882-DD06-4757-6F61-4ECFCC8CF2A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Pijl: punthaak 160">
                      <a:extLst>
                        <a:ext uri="{FF2B5EF4-FFF2-40B4-BE49-F238E27FC236}">
                          <a16:creationId xmlns:a16="http://schemas.microsoft.com/office/drawing/2014/main" id="{75DA8E7D-C335-5370-9018-96280B486D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6" name="Groep 46">
                <a:extLst>
                  <a:ext uri="{FF2B5EF4-FFF2-40B4-BE49-F238E27FC236}">
                    <a16:creationId xmlns:a16="http://schemas.microsoft.com/office/drawing/2014/main" id="{C755A961-D5C6-4685-0865-CC8FCE58FE3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CF125C3-B84C-5BCF-17B1-BF23E5860897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0" name="Groep 72">
                  <a:extLst>
                    <a:ext uri="{FF2B5EF4-FFF2-40B4-BE49-F238E27FC236}">
                      <a16:creationId xmlns:a16="http://schemas.microsoft.com/office/drawing/2014/main" id="{D32554A7-8C7F-70FB-4AFE-7691DC353B2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41" name="Groep 73">
                    <a:extLst>
                      <a:ext uri="{FF2B5EF4-FFF2-40B4-BE49-F238E27FC236}">
                        <a16:creationId xmlns:a16="http://schemas.microsoft.com/office/drawing/2014/main" id="{A796054B-8411-1201-AFE8-6B0D7122E7C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5" name="Rechte verbindingslijn 77">
                      <a:extLst>
                        <a:ext uri="{FF2B5EF4-FFF2-40B4-BE49-F238E27FC236}">
                          <a16:creationId xmlns:a16="http://schemas.microsoft.com/office/drawing/2014/main" id="{1CEF2006-9534-B9D7-A998-03FBE9C7C3D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6" name="Rechte verbindingslijn 78">
                      <a:extLst>
                        <a:ext uri="{FF2B5EF4-FFF2-40B4-BE49-F238E27FC236}">
                          <a16:creationId xmlns:a16="http://schemas.microsoft.com/office/drawing/2014/main" id="{489B597A-7BDD-D858-2B42-CE2AF77B0AF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7" name="Rechte verbindingslijn 79">
                      <a:extLst>
                        <a:ext uri="{FF2B5EF4-FFF2-40B4-BE49-F238E27FC236}">
                          <a16:creationId xmlns:a16="http://schemas.microsoft.com/office/drawing/2014/main" id="{307475A7-7E51-C469-D565-882C7D1D260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54" name="Rechte verbindingslijn 92">
                      <a:extLst>
                        <a:ext uri="{FF2B5EF4-FFF2-40B4-BE49-F238E27FC236}">
                          <a16:creationId xmlns:a16="http://schemas.microsoft.com/office/drawing/2014/main" id="{8DCD5692-6028-4C57-AD34-B397F63188C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55" name="Rechte verbindingslijn 93">
                      <a:extLst>
                        <a:ext uri="{FF2B5EF4-FFF2-40B4-BE49-F238E27FC236}">
                          <a16:creationId xmlns:a16="http://schemas.microsoft.com/office/drawing/2014/main" id="{F4493A00-D3E6-E5F6-D7FD-1C707144648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42" name="Groep 74">
                    <a:extLst>
                      <a:ext uri="{FF2B5EF4-FFF2-40B4-BE49-F238E27FC236}">
                        <a16:creationId xmlns:a16="http://schemas.microsoft.com/office/drawing/2014/main" id="{E4D04984-1835-BDB7-ED02-61715CD3E01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80ABB8AC-7E82-3E60-3A3F-C9437EF244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4" name="Pijl: punthaak 143">
                      <a:extLst>
                        <a:ext uri="{FF2B5EF4-FFF2-40B4-BE49-F238E27FC236}">
                          <a16:creationId xmlns:a16="http://schemas.microsoft.com/office/drawing/2014/main" id="{12BB947B-D64A-43D7-BD82-ED833CABB04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7ABAEF42-5C68-547B-B4BC-877380150BD1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97C75EC6-A8D7-9FF1-453B-31D8FBDF7BB4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1" name="Rechte verbindingslijn 13">
              <a:extLst>
                <a:ext uri="{FF2B5EF4-FFF2-40B4-BE49-F238E27FC236}">
                  <a16:creationId xmlns:a16="http://schemas.microsoft.com/office/drawing/2014/main" id="{1BD0414A-DE68-6F99-183B-4BD3C5C433F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hthoek 14">
              <a:extLst>
                <a:ext uri="{FF2B5EF4-FFF2-40B4-BE49-F238E27FC236}">
                  <a16:creationId xmlns:a16="http://schemas.microsoft.com/office/drawing/2014/main" id="{136495AA-9CEB-4573-1648-1AA779ABBD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4EAAC1F-81C0-765D-9C13-3A2020F2D859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BB1B26-4A1F-8D92-D674-E3519D2D4915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9896746-7754-9D10-DB9E-854812596DC3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5FCE2BC-666D-93EE-94A5-949D45E365CA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A3AF1F0-3ED1-329D-6E0E-A7953E54B69E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F13670A-A3B3-0521-C082-4E7A847BD789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1CC89244-32F3-A89A-1E45-66EFA22DE7D1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27897B7-C3FA-224E-4FA8-0ED5FCCCA7AA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1DD9082-D609-1E28-124C-F6110EF61AE4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C7ECAA-313C-A8B8-942F-43E3B1E2327A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3" name="Rechthoek 29">
              <a:extLst>
                <a:ext uri="{FF2B5EF4-FFF2-40B4-BE49-F238E27FC236}">
                  <a16:creationId xmlns:a16="http://schemas.microsoft.com/office/drawing/2014/main" id="{1FF6BF4A-9D4B-5E89-A8A7-2E54ECCA51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4" name="Rechthoek 30">
              <a:extLst>
                <a:ext uri="{FF2B5EF4-FFF2-40B4-BE49-F238E27FC236}">
                  <a16:creationId xmlns:a16="http://schemas.microsoft.com/office/drawing/2014/main" id="{0B806B74-F37A-EB79-660D-110914744E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4EEDBCF-D46B-2C98-A8EC-04F284FA4DE3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08442A6-6687-B154-987A-CB095AC9CDB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6A054D2-5D42-A338-C183-C57880ABFE9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49017C5-B71E-F488-2494-0B3CC8D15DE1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35AC85F-2F25-DC52-45C7-B6DF0C38389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313F7EE-5A91-298A-2072-FC3E9921A178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522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8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9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0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1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2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4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3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5" name="Tijdelijke aanduiding voor datum 3">
            <a:extLst>
              <a:ext uri="{FF2B5EF4-FFF2-40B4-BE49-F238E27FC236}">
                <a16:creationId xmlns:a16="http://schemas.microsoft.com/office/drawing/2014/main" id="{8E429178-A8EC-A9D0-4626-909249A4AC5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AA9F-D7EF-4DB1-9AEF-D0EE33D81C03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86" name="Tijdelijke aanduiding voor dianummer 5">
            <a:extLst>
              <a:ext uri="{FF2B5EF4-FFF2-40B4-BE49-F238E27FC236}">
                <a16:creationId xmlns:a16="http://schemas.microsoft.com/office/drawing/2014/main" id="{F8E17B86-7E96-04C4-7A74-CA053D638C5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9BDA-37C8-419E-8C08-50E9A3041171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7711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rech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1BECA2-1C4A-EE39-BBC8-782CE115CEA1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A1</a:t>
            </a:r>
          </a:p>
        </p:txBody>
      </p:sp>
      <p:grpSp>
        <p:nvGrpSpPr>
          <p:cNvPr id="4" name="INSTRUCTIES">
            <a:extLst>
              <a:ext uri="{FF2B5EF4-FFF2-40B4-BE49-F238E27FC236}">
                <a16:creationId xmlns:a16="http://schemas.microsoft.com/office/drawing/2014/main" id="{FE2F2C23-A221-03D8-4CA8-E63909CCBDCA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DFFC3560-4051-A8CE-9FC0-C2718AC8275B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2258B642-3602-F0BE-D739-79A523B85C87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16C22BAD-DC9B-D926-294D-0C0E85C10330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" name="Rechte verbindingslijn 12">
              <a:extLst>
                <a:ext uri="{FF2B5EF4-FFF2-40B4-BE49-F238E27FC236}">
                  <a16:creationId xmlns:a16="http://schemas.microsoft.com/office/drawing/2014/main" id="{279AA62E-46DE-6CD8-89F8-324C4B33D06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00A1DF7-03E2-D910-E053-E2FE15EB995C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75788E2-2FA9-CD53-0168-D71924684BF9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D0CC98C-0790-D75C-CF5D-018DADFBBA9D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5EED444-6A09-8EF1-C947-750A9A91A176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4719056-D614-A091-FBB0-7693D430101B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2" name="Rechte verbindingslijn 19">
              <a:extLst>
                <a:ext uri="{FF2B5EF4-FFF2-40B4-BE49-F238E27FC236}">
                  <a16:creationId xmlns:a16="http://schemas.microsoft.com/office/drawing/2014/main" id="{3D8FD1EB-29B9-E63C-1353-67614A8CC77F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ep 20">
              <a:extLst>
                <a:ext uri="{FF2B5EF4-FFF2-40B4-BE49-F238E27FC236}">
                  <a16:creationId xmlns:a16="http://schemas.microsoft.com/office/drawing/2014/main" id="{C73A8164-8FDB-6666-798A-61DC1DBA01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564F3D66-5A67-86C3-650B-ECCE3085FDA9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68" name="Rechte verbindingslijn 101">
                <a:extLst>
                  <a:ext uri="{FF2B5EF4-FFF2-40B4-BE49-F238E27FC236}">
                    <a16:creationId xmlns:a16="http://schemas.microsoft.com/office/drawing/2014/main" id="{CFBAD730-6ABB-BF7C-273B-02BAA8476BC8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9" name="Gelijkbenige driehoek 168">
                <a:extLst>
                  <a:ext uri="{FF2B5EF4-FFF2-40B4-BE49-F238E27FC236}">
                    <a16:creationId xmlns:a16="http://schemas.microsoft.com/office/drawing/2014/main" id="{0AAB2E16-3C0E-D029-B5D7-320F41A535EC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ep 22">
              <a:extLst>
                <a:ext uri="{FF2B5EF4-FFF2-40B4-BE49-F238E27FC236}">
                  <a16:creationId xmlns:a16="http://schemas.microsoft.com/office/drawing/2014/main" id="{5A85F7FD-CF5C-B7AE-4024-4E13E7D64C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44" name="Groep 72">
                <a:extLst>
                  <a:ext uri="{FF2B5EF4-FFF2-40B4-BE49-F238E27FC236}">
                    <a16:creationId xmlns:a16="http://schemas.microsoft.com/office/drawing/2014/main" id="{2D4865D6-2731-80AB-BC08-16D5C3F8664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50" name="Groep 75">
                  <a:extLst>
                    <a:ext uri="{FF2B5EF4-FFF2-40B4-BE49-F238E27FC236}">
                      <a16:creationId xmlns:a16="http://schemas.microsoft.com/office/drawing/2014/main" id="{18FE444D-C466-2B26-9D18-B787BA9FD35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1" name="Groep 94">
                    <a:extLst>
                      <a:ext uri="{FF2B5EF4-FFF2-40B4-BE49-F238E27FC236}">
                        <a16:creationId xmlns:a16="http://schemas.microsoft.com/office/drawing/2014/main" id="{9F70E9A1-BCEE-18E6-AE93-E278AACFA44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38E10B1E-3EC4-3437-2E17-CA6DD09F24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F69DA96D-C7AD-8841-BB19-CED40A2A3A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6" name="Ovaal 165">
                      <a:extLst>
                        <a:ext uri="{FF2B5EF4-FFF2-40B4-BE49-F238E27FC236}">
                          <a16:creationId xmlns:a16="http://schemas.microsoft.com/office/drawing/2014/main" id="{21549FA4-4A6E-AE3A-121D-6E9994DAF3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2" name="Afbeelding 161">
                    <a:extLst>
                      <a:ext uri="{FF2B5EF4-FFF2-40B4-BE49-F238E27FC236}">
                        <a16:creationId xmlns:a16="http://schemas.microsoft.com/office/drawing/2014/main" id="{7910CC7D-56AE-DE71-288C-C2531A9471E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3" name="Afbeelding 162">
                    <a:extLst>
                      <a:ext uri="{FF2B5EF4-FFF2-40B4-BE49-F238E27FC236}">
                        <a16:creationId xmlns:a16="http://schemas.microsoft.com/office/drawing/2014/main" id="{7E0BDCDA-AEF2-93C3-7BD4-2E621A3CCE7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1" name="Groep 76">
                  <a:extLst>
                    <a:ext uri="{FF2B5EF4-FFF2-40B4-BE49-F238E27FC236}">
                      <a16:creationId xmlns:a16="http://schemas.microsoft.com/office/drawing/2014/main" id="{84829F44-5DAE-5D68-F07B-203B61AF917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5" name="Rechthoek 254">
                    <a:extLst>
                      <a:ext uri="{FF2B5EF4-FFF2-40B4-BE49-F238E27FC236}">
                        <a16:creationId xmlns:a16="http://schemas.microsoft.com/office/drawing/2014/main" id="{B9AD0848-BF51-4C73-91A6-9A0638C3BD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Rechthoek 159">
                    <a:extLst>
                      <a:ext uri="{FF2B5EF4-FFF2-40B4-BE49-F238E27FC236}">
                        <a16:creationId xmlns:a16="http://schemas.microsoft.com/office/drawing/2014/main" id="{9DC2F1E0-BE09-2D26-BAA1-651DC8F30A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2" name="Groep 77">
                  <a:extLst>
                    <a:ext uri="{FF2B5EF4-FFF2-40B4-BE49-F238E27FC236}">
                      <a16:creationId xmlns:a16="http://schemas.microsoft.com/office/drawing/2014/main" id="{763DD702-3303-E854-CF52-32DC6C95D4A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1BDA6F4B-1C6B-6C06-5D88-02F208F510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4" name="Rechthoek 253">
                    <a:extLst>
                      <a:ext uri="{FF2B5EF4-FFF2-40B4-BE49-F238E27FC236}">
                        <a16:creationId xmlns:a16="http://schemas.microsoft.com/office/drawing/2014/main" id="{12116668-8A5F-3807-8F9F-2492AD466D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1BABF092-BFED-89E9-C04D-0F31AAA4C51A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49" name="Gelijkbenige driehoek 248">
                <a:extLst>
                  <a:ext uri="{FF2B5EF4-FFF2-40B4-BE49-F238E27FC236}">
                    <a16:creationId xmlns:a16="http://schemas.microsoft.com/office/drawing/2014/main" id="{843E68E2-99D0-B2A7-E4A0-23D0FEC4E5D4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ep 25">
              <a:extLst>
                <a:ext uri="{FF2B5EF4-FFF2-40B4-BE49-F238E27FC236}">
                  <a16:creationId xmlns:a16="http://schemas.microsoft.com/office/drawing/2014/main" id="{03F2DD20-3AF0-D7D7-E549-DD6EF26AF79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038F17E9-7366-8614-C5AE-61026DCBB9FE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Ovaal 236">
                <a:extLst>
                  <a:ext uri="{FF2B5EF4-FFF2-40B4-BE49-F238E27FC236}">
                    <a16:creationId xmlns:a16="http://schemas.microsoft.com/office/drawing/2014/main" id="{976C3255-2367-48FD-176F-C4A68E2D0E19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Vrije vorm: vorm 237">
                <a:extLst>
                  <a:ext uri="{FF2B5EF4-FFF2-40B4-BE49-F238E27FC236}">
                    <a16:creationId xmlns:a16="http://schemas.microsoft.com/office/drawing/2014/main" id="{08ECC64A-4D4F-4867-F3E7-8AEE5778BEF4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hthoek: afgeronde hoeken 238">
                <a:extLst>
                  <a:ext uri="{FF2B5EF4-FFF2-40B4-BE49-F238E27FC236}">
                    <a16:creationId xmlns:a16="http://schemas.microsoft.com/office/drawing/2014/main" id="{98D5EBD9-B336-1E11-C307-068A5D6295AA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47AED1E0-92C4-31CB-25C2-BB04112D82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3" name="Rechte verbindingslijn 242">
                <a:extLst>
                  <a:ext uri="{FF2B5EF4-FFF2-40B4-BE49-F238E27FC236}">
                    <a16:creationId xmlns:a16="http://schemas.microsoft.com/office/drawing/2014/main" id="{CFF93577-33DB-5F22-5172-F41E363F9158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4277A9BF-A00D-ACFD-5153-88325AC4F605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E235040-85ED-7500-D2C2-1142594466BA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8" name="Rechte verbindingslijn 28">
              <a:extLst>
                <a:ext uri="{FF2B5EF4-FFF2-40B4-BE49-F238E27FC236}">
                  <a16:creationId xmlns:a16="http://schemas.microsoft.com/office/drawing/2014/main" id="{873DA5A0-AF03-B2D2-91E1-0D42B516F978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9" name="Groep 29">
              <a:extLst>
                <a:ext uri="{FF2B5EF4-FFF2-40B4-BE49-F238E27FC236}">
                  <a16:creationId xmlns:a16="http://schemas.microsoft.com/office/drawing/2014/main" id="{175F930B-6B4D-6265-460E-B164330120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C28DE504-84FA-3505-2D10-239EE2071CE0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7E366C6-9D1E-26CB-8762-2FE125701B73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Tekstvak 32">
                <a:extLst>
                  <a:ext uri="{FF2B5EF4-FFF2-40B4-BE49-F238E27FC236}">
                    <a16:creationId xmlns:a16="http://schemas.microsoft.com/office/drawing/2014/main" id="{5D043A15-5269-252C-A905-F1E8FEEF94D5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25" name="Tekstvak 33">
                <a:extLst>
                  <a:ext uri="{FF2B5EF4-FFF2-40B4-BE49-F238E27FC236}">
                    <a16:creationId xmlns:a16="http://schemas.microsoft.com/office/drawing/2014/main" id="{DBDD0091-F9B4-3A6F-8C6F-8800DCA9042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26" name="Picture 3">
                <a:extLst>
                  <a:ext uri="{FF2B5EF4-FFF2-40B4-BE49-F238E27FC236}">
                    <a16:creationId xmlns:a16="http://schemas.microsoft.com/office/drawing/2014/main" id="{213F1C9C-4605-BAAD-1D4B-88E0C4E3357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" name="Gelijkbenige driehoek 226">
                <a:extLst>
                  <a:ext uri="{FF2B5EF4-FFF2-40B4-BE49-F238E27FC236}">
                    <a16:creationId xmlns:a16="http://schemas.microsoft.com/office/drawing/2014/main" id="{EF4929B0-7AEC-C4DE-E4BB-60A6D2C80038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8" name="Groep 36">
                <a:extLst>
                  <a:ext uri="{FF2B5EF4-FFF2-40B4-BE49-F238E27FC236}">
                    <a16:creationId xmlns:a16="http://schemas.microsoft.com/office/drawing/2014/main" id="{5F7BC5ED-33E3-E0C9-A0BB-07A11D7797A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33" name="Rechthoek 232">
                  <a:extLst>
                    <a:ext uri="{FF2B5EF4-FFF2-40B4-BE49-F238E27FC236}">
                      <a16:creationId xmlns:a16="http://schemas.microsoft.com/office/drawing/2014/main" id="{AEB8A017-B0DD-3361-ADC9-1331AC429A71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4" name="Rechthoek 233">
                  <a:extLst>
                    <a:ext uri="{FF2B5EF4-FFF2-40B4-BE49-F238E27FC236}">
                      <a16:creationId xmlns:a16="http://schemas.microsoft.com/office/drawing/2014/main" id="{9CA71D37-AE45-4AD1-29EB-FB361717B456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B7BD25BC-39C6-4847-072E-73850F250A54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229" name="Groep 37">
                <a:extLst>
                  <a:ext uri="{FF2B5EF4-FFF2-40B4-BE49-F238E27FC236}">
                    <a16:creationId xmlns:a16="http://schemas.microsoft.com/office/drawing/2014/main" id="{D76CEA67-DBF6-A90D-7BF4-01B99BDD49B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30" name="Rechthoek 229">
                  <a:extLst>
                    <a:ext uri="{FF2B5EF4-FFF2-40B4-BE49-F238E27FC236}">
                      <a16:creationId xmlns:a16="http://schemas.microsoft.com/office/drawing/2014/main" id="{8804DF8E-8E96-7463-984E-95E2F4E7A9B4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1" name="Rechthoek 230">
                  <a:extLst>
                    <a:ext uri="{FF2B5EF4-FFF2-40B4-BE49-F238E27FC236}">
                      <a16:creationId xmlns:a16="http://schemas.microsoft.com/office/drawing/2014/main" id="{DD749895-E885-407C-48D6-4C56CD0D1865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2" name="Rechthoek 231">
                  <a:extLst>
                    <a:ext uri="{FF2B5EF4-FFF2-40B4-BE49-F238E27FC236}">
                      <a16:creationId xmlns:a16="http://schemas.microsoft.com/office/drawing/2014/main" id="{FA4900B7-8782-B69B-7BF9-6E6C1FCAF575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71" name="TEKSTINSTRUCTIES">
            <a:extLst>
              <a:ext uri="{FF2B5EF4-FFF2-40B4-BE49-F238E27FC236}">
                <a16:creationId xmlns:a16="http://schemas.microsoft.com/office/drawing/2014/main" id="{F5772BDA-AF37-7AA8-E7BA-1FB6E5D03B59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72" name="Rechthoek: afgeronde hoeken 171">
              <a:extLst>
                <a:ext uri="{FF2B5EF4-FFF2-40B4-BE49-F238E27FC236}">
                  <a16:creationId xmlns:a16="http://schemas.microsoft.com/office/drawing/2014/main" id="{F7DFC08D-D1AA-A77C-9687-2AB48F290221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73" name="Rechthoek: afgeronde hoeken 172">
              <a:extLst>
                <a:ext uri="{FF2B5EF4-FFF2-40B4-BE49-F238E27FC236}">
                  <a16:creationId xmlns:a16="http://schemas.microsoft.com/office/drawing/2014/main" id="{38706560-10B4-CF79-A37E-BFEFDA1D9682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4" name="Rechte verbindingslijn 106">
              <a:extLst>
                <a:ext uri="{FF2B5EF4-FFF2-40B4-BE49-F238E27FC236}">
                  <a16:creationId xmlns:a16="http://schemas.microsoft.com/office/drawing/2014/main" id="{0C98C7C6-5557-86EC-47E6-6976D725137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5" name="Groep 107">
              <a:extLst>
                <a:ext uri="{FF2B5EF4-FFF2-40B4-BE49-F238E27FC236}">
                  <a16:creationId xmlns:a16="http://schemas.microsoft.com/office/drawing/2014/main" id="{D8FF989E-2A81-285F-997B-79A9FA3BE5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0" name="Rechthoek 259">
                <a:extLst>
                  <a:ext uri="{FF2B5EF4-FFF2-40B4-BE49-F238E27FC236}">
                    <a16:creationId xmlns:a16="http://schemas.microsoft.com/office/drawing/2014/main" id="{627050EB-9CEB-3EE4-C854-FAEA4A437270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C2351F99-1819-E611-A9E5-17A3DCB688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E2281060-4AA2-1ED2-9421-C329BC655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Rechthoek 262">
                <a:extLst>
                  <a:ext uri="{FF2B5EF4-FFF2-40B4-BE49-F238E27FC236}">
                    <a16:creationId xmlns:a16="http://schemas.microsoft.com/office/drawing/2014/main" id="{B38A70F2-BED4-740D-B7E5-567395523CFA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4" name="Groep 203">
                <a:extLst>
                  <a:ext uri="{FF2B5EF4-FFF2-40B4-BE49-F238E27FC236}">
                    <a16:creationId xmlns:a16="http://schemas.microsoft.com/office/drawing/2014/main" id="{D01FFC78-281F-324F-6F6E-0265BF9A0DC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3" name="Groep 242">
                  <a:extLst>
                    <a:ext uri="{FF2B5EF4-FFF2-40B4-BE49-F238E27FC236}">
                      <a16:creationId xmlns:a16="http://schemas.microsoft.com/office/drawing/2014/main" id="{D91A0F32-950C-BCC9-85F6-75DC26F8651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7" name="Rechte verbindingslijn 246">
                    <a:extLst>
                      <a:ext uri="{FF2B5EF4-FFF2-40B4-BE49-F238E27FC236}">
                        <a16:creationId xmlns:a16="http://schemas.microsoft.com/office/drawing/2014/main" id="{F54025D5-C39A-041B-FB01-AC76053CF01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8" name="Rechte verbindingslijn 247">
                    <a:extLst>
                      <a:ext uri="{FF2B5EF4-FFF2-40B4-BE49-F238E27FC236}">
                        <a16:creationId xmlns:a16="http://schemas.microsoft.com/office/drawing/2014/main" id="{96D510E0-F5C7-2422-9162-F85AAB6A960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9" name="Rechte verbindingslijn 248">
                    <a:extLst>
                      <a:ext uri="{FF2B5EF4-FFF2-40B4-BE49-F238E27FC236}">
                        <a16:creationId xmlns:a16="http://schemas.microsoft.com/office/drawing/2014/main" id="{F258C421-29B1-422C-83CE-F297A03BD81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0" name="Rechte verbindingslijn 249">
                    <a:extLst>
                      <a:ext uri="{FF2B5EF4-FFF2-40B4-BE49-F238E27FC236}">
                        <a16:creationId xmlns:a16="http://schemas.microsoft.com/office/drawing/2014/main" id="{F857BC44-FE42-58AA-EB96-881F08C8D9D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1" name="Rechte verbindingslijn 250">
                    <a:extLst>
                      <a:ext uri="{FF2B5EF4-FFF2-40B4-BE49-F238E27FC236}">
                        <a16:creationId xmlns:a16="http://schemas.microsoft.com/office/drawing/2014/main" id="{FA62FF1F-8D93-7B5C-7A4F-82D4961E933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04" name="Groep 243">
                  <a:extLst>
                    <a:ext uri="{FF2B5EF4-FFF2-40B4-BE49-F238E27FC236}">
                      <a16:creationId xmlns:a16="http://schemas.microsoft.com/office/drawing/2014/main" id="{D900A3CE-671A-2DFC-E4B1-D66EF58B4A7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5" name="Rechthoek 304">
                    <a:extLst>
                      <a:ext uri="{FF2B5EF4-FFF2-40B4-BE49-F238E27FC236}">
                        <a16:creationId xmlns:a16="http://schemas.microsoft.com/office/drawing/2014/main" id="{8154F824-6FFA-F898-8C48-E9A6A898D6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6" name="Pijl: punthaak 305">
                    <a:extLst>
                      <a:ext uri="{FF2B5EF4-FFF2-40B4-BE49-F238E27FC236}">
                        <a16:creationId xmlns:a16="http://schemas.microsoft.com/office/drawing/2014/main" id="{5B4F0356-F346-38B2-08BA-B230C61F4DF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5" name="Groep 204">
                <a:extLst>
                  <a:ext uri="{FF2B5EF4-FFF2-40B4-BE49-F238E27FC236}">
                    <a16:creationId xmlns:a16="http://schemas.microsoft.com/office/drawing/2014/main" id="{1D5B6D2C-1F24-FAFF-0106-F9AD4234F04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4" name="Groep 233">
                  <a:extLst>
                    <a:ext uri="{FF2B5EF4-FFF2-40B4-BE49-F238E27FC236}">
                      <a16:creationId xmlns:a16="http://schemas.microsoft.com/office/drawing/2014/main" id="{7151DA74-6B4A-2839-0CAC-F784D1EA3F7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8" name="Rechte verbindingslijn 237">
                    <a:extLst>
                      <a:ext uri="{FF2B5EF4-FFF2-40B4-BE49-F238E27FC236}">
                        <a16:creationId xmlns:a16="http://schemas.microsoft.com/office/drawing/2014/main" id="{8E033FBD-F545-33C5-137A-4F9112DC838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9" name="Rechte verbindingslijn 238">
                    <a:extLst>
                      <a:ext uri="{FF2B5EF4-FFF2-40B4-BE49-F238E27FC236}">
                        <a16:creationId xmlns:a16="http://schemas.microsoft.com/office/drawing/2014/main" id="{413B7A67-68BA-9399-00B1-FCF747845DF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0" name="Rechte verbindingslijn 239">
                    <a:extLst>
                      <a:ext uri="{FF2B5EF4-FFF2-40B4-BE49-F238E27FC236}">
                        <a16:creationId xmlns:a16="http://schemas.microsoft.com/office/drawing/2014/main" id="{51A70DA1-59A8-EABB-73BD-2E34F64BD3E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1" name="Rechte verbindingslijn 240">
                    <a:extLst>
                      <a:ext uri="{FF2B5EF4-FFF2-40B4-BE49-F238E27FC236}">
                        <a16:creationId xmlns:a16="http://schemas.microsoft.com/office/drawing/2014/main" id="{D0E35731-21C4-C1CF-14D6-77C0983FB55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2" name="Rechte verbindingslijn 241">
                    <a:extLst>
                      <a:ext uri="{FF2B5EF4-FFF2-40B4-BE49-F238E27FC236}">
                        <a16:creationId xmlns:a16="http://schemas.microsoft.com/office/drawing/2014/main" id="{C95466E2-A633-4546-20F0-E59291CB7A6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95" name="Groep 234">
                  <a:extLst>
                    <a:ext uri="{FF2B5EF4-FFF2-40B4-BE49-F238E27FC236}">
                      <a16:creationId xmlns:a16="http://schemas.microsoft.com/office/drawing/2014/main" id="{A86FC503-0518-091A-0B73-AE36D20A180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6" name="Rechthoek 295">
                    <a:extLst>
                      <a:ext uri="{FF2B5EF4-FFF2-40B4-BE49-F238E27FC236}">
                        <a16:creationId xmlns:a16="http://schemas.microsoft.com/office/drawing/2014/main" id="{6A21D180-B61A-A729-C1C0-FB53D6A151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7" name="Pijl: punthaak 296">
                    <a:extLst>
                      <a:ext uri="{FF2B5EF4-FFF2-40B4-BE49-F238E27FC236}">
                        <a16:creationId xmlns:a16="http://schemas.microsoft.com/office/drawing/2014/main" id="{78084D51-2DCA-9094-B7F6-107BCBA1AED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6" name="Rechte verbindingslijn 205">
                <a:extLst>
                  <a:ext uri="{FF2B5EF4-FFF2-40B4-BE49-F238E27FC236}">
                    <a16:creationId xmlns:a16="http://schemas.microsoft.com/office/drawing/2014/main" id="{9B1B3938-8E27-D04D-88AE-7E842F6C06B5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7" name="Rechte verbindingslijn 206">
                <a:extLst>
                  <a:ext uri="{FF2B5EF4-FFF2-40B4-BE49-F238E27FC236}">
                    <a16:creationId xmlns:a16="http://schemas.microsoft.com/office/drawing/2014/main" id="{110285CE-6296-CC6A-FDFB-748708892B5A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8" name="Groep 207">
                <a:extLst>
                  <a:ext uri="{FF2B5EF4-FFF2-40B4-BE49-F238E27FC236}">
                    <a16:creationId xmlns:a16="http://schemas.microsoft.com/office/drawing/2014/main" id="{AAD4F839-9E21-A9F5-D062-AAFFDA606D6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3" name="Rechthoek 282">
                  <a:extLst>
                    <a:ext uri="{FF2B5EF4-FFF2-40B4-BE49-F238E27FC236}">
                      <a16:creationId xmlns:a16="http://schemas.microsoft.com/office/drawing/2014/main" id="{548953D6-4D97-A9F8-92CF-7613268ADC2A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4" name="Groep 223">
                  <a:extLst>
                    <a:ext uri="{FF2B5EF4-FFF2-40B4-BE49-F238E27FC236}">
                      <a16:creationId xmlns:a16="http://schemas.microsoft.com/office/drawing/2014/main" id="{7C40CCFD-5085-0CF2-F97A-21AA679523D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5" name="Groep 224">
                    <a:extLst>
                      <a:ext uri="{FF2B5EF4-FFF2-40B4-BE49-F238E27FC236}">
                        <a16:creationId xmlns:a16="http://schemas.microsoft.com/office/drawing/2014/main" id="{8375440C-A0B8-1646-03A2-2D35FF959D1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9" name="Rechte verbindingslijn 228">
                      <a:extLst>
                        <a:ext uri="{FF2B5EF4-FFF2-40B4-BE49-F238E27FC236}">
                          <a16:creationId xmlns:a16="http://schemas.microsoft.com/office/drawing/2014/main" id="{F46886C1-1CA0-3D33-0F8E-67CF75AB17F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0" name="Rechte verbindingslijn 229">
                      <a:extLst>
                        <a:ext uri="{FF2B5EF4-FFF2-40B4-BE49-F238E27FC236}">
                          <a16:creationId xmlns:a16="http://schemas.microsoft.com/office/drawing/2014/main" id="{46454584-5397-F195-BA5A-826F2374D30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1" name="Rechte verbindingslijn 230">
                      <a:extLst>
                        <a:ext uri="{FF2B5EF4-FFF2-40B4-BE49-F238E27FC236}">
                          <a16:creationId xmlns:a16="http://schemas.microsoft.com/office/drawing/2014/main" id="{55421A2A-7DF6-0DC8-8D19-E86D6A97083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2" name="Rechte verbindingslijn 231">
                      <a:extLst>
                        <a:ext uri="{FF2B5EF4-FFF2-40B4-BE49-F238E27FC236}">
                          <a16:creationId xmlns:a16="http://schemas.microsoft.com/office/drawing/2014/main" id="{260C94CF-9EA3-544A-292F-123136211AD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3" name="Rechte verbindingslijn 232">
                      <a:extLst>
                        <a:ext uri="{FF2B5EF4-FFF2-40B4-BE49-F238E27FC236}">
                          <a16:creationId xmlns:a16="http://schemas.microsoft.com/office/drawing/2014/main" id="{6D0BD90A-45BF-9052-63F3-B7434A9E4B1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86" name="Groep 225">
                    <a:extLst>
                      <a:ext uri="{FF2B5EF4-FFF2-40B4-BE49-F238E27FC236}">
                        <a16:creationId xmlns:a16="http://schemas.microsoft.com/office/drawing/2014/main" id="{201CF955-1B06-5144-79C5-B1B9E46330B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7" name="Rechthoek 286">
                      <a:extLst>
                        <a:ext uri="{FF2B5EF4-FFF2-40B4-BE49-F238E27FC236}">
                          <a16:creationId xmlns:a16="http://schemas.microsoft.com/office/drawing/2014/main" id="{84058046-43E6-DA58-F749-892E79A7D7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8" name="Pijl: punthaak 287">
                      <a:extLst>
                        <a:ext uri="{FF2B5EF4-FFF2-40B4-BE49-F238E27FC236}">
                          <a16:creationId xmlns:a16="http://schemas.microsoft.com/office/drawing/2014/main" id="{1A77FBC3-3731-53B7-40BA-ED66F02EE66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9" name="Groep 208">
                <a:extLst>
                  <a:ext uri="{FF2B5EF4-FFF2-40B4-BE49-F238E27FC236}">
                    <a16:creationId xmlns:a16="http://schemas.microsoft.com/office/drawing/2014/main" id="{85DB1536-B65F-9B99-0596-299FB758887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2" name="Rechthoek 271">
                  <a:extLst>
                    <a:ext uri="{FF2B5EF4-FFF2-40B4-BE49-F238E27FC236}">
                      <a16:creationId xmlns:a16="http://schemas.microsoft.com/office/drawing/2014/main" id="{D9D11ED5-566B-9A23-36E4-781BD0565402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3" name="Groep 212">
                  <a:extLst>
                    <a:ext uri="{FF2B5EF4-FFF2-40B4-BE49-F238E27FC236}">
                      <a16:creationId xmlns:a16="http://schemas.microsoft.com/office/drawing/2014/main" id="{630C8A62-5A01-8029-234E-0A584BF21B9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4" name="Groep 213">
                    <a:extLst>
                      <a:ext uri="{FF2B5EF4-FFF2-40B4-BE49-F238E27FC236}">
                        <a16:creationId xmlns:a16="http://schemas.microsoft.com/office/drawing/2014/main" id="{7AF1833B-A15A-4293-F51C-E8477248D5D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8" name="Rechte verbindingslijn 217">
                      <a:extLst>
                        <a:ext uri="{FF2B5EF4-FFF2-40B4-BE49-F238E27FC236}">
                          <a16:creationId xmlns:a16="http://schemas.microsoft.com/office/drawing/2014/main" id="{4F78175D-AA86-2808-DB28-AD23E274D61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9" name="Rechte verbindingslijn 218">
                      <a:extLst>
                        <a:ext uri="{FF2B5EF4-FFF2-40B4-BE49-F238E27FC236}">
                          <a16:creationId xmlns:a16="http://schemas.microsoft.com/office/drawing/2014/main" id="{3132E264-EB0C-876F-DF5E-9503F7AF0C8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0" name="Rechte verbindingslijn 219">
                      <a:extLst>
                        <a:ext uri="{FF2B5EF4-FFF2-40B4-BE49-F238E27FC236}">
                          <a16:creationId xmlns:a16="http://schemas.microsoft.com/office/drawing/2014/main" id="{5966A68E-2F3F-3AAB-4167-69AA6ABA74A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1" name="Rechte verbindingslijn 220">
                      <a:extLst>
                        <a:ext uri="{FF2B5EF4-FFF2-40B4-BE49-F238E27FC236}">
                          <a16:creationId xmlns:a16="http://schemas.microsoft.com/office/drawing/2014/main" id="{74F32E31-3FA6-D14C-3B56-F41EB8B9F63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2" name="Rechte verbindingslijn 221">
                      <a:extLst>
                        <a:ext uri="{FF2B5EF4-FFF2-40B4-BE49-F238E27FC236}">
                          <a16:creationId xmlns:a16="http://schemas.microsoft.com/office/drawing/2014/main" id="{FE26099C-208E-67B7-5F6A-8CC379060FA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75" name="Groep 214">
                    <a:extLst>
                      <a:ext uri="{FF2B5EF4-FFF2-40B4-BE49-F238E27FC236}">
                        <a16:creationId xmlns:a16="http://schemas.microsoft.com/office/drawing/2014/main" id="{5B1CA789-2AAD-0139-C7B2-B1841675A1D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6" name="Rechthoek 275">
                      <a:extLst>
                        <a:ext uri="{FF2B5EF4-FFF2-40B4-BE49-F238E27FC236}">
                          <a16:creationId xmlns:a16="http://schemas.microsoft.com/office/drawing/2014/main" id="{91F5BDF7-7DAB-12E0-6E65-EE1F0EA4FE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7" name="Pijl: punthaak 276">
                      <a:extLst>
                        <a:ext uri="{FF2B5EF4-FFF2-40B4-BE49-F238E27FC236}">
                          <a16:creationId xmlns:a16="http://schemas.microsoft.com/office/drawing/2014/main" id="{C1AFC64E-F339-F906-4E3B-398213DCC2F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42EE8F74-9DE3-7D34-452D-5D8D2B69E0C7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1" name="Rechthoek 270">
                <a:extLst>
                  <a:ext uri="{FF2B5EF4-FFF2-40B4-BE49-F238E27FC236}">
                    <a16:creationId xmlns:a16="http://schemas.microsoft.com/office/drawing/2014/main" id="{0431601B-F730-3E91-577B-C91885145148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6" name="Rechte verbindingslijn 108">
              <a:extLst>
                <a:ext uri="{FF2B5EF4-FFF2-40B4-BE49-F238E27FC236}">
                  <a16:creationId xmlns:a16="http://schemas.microsoft.com/office/drawing/2014/main" id="{00657B2F-8EE5-F21B-1587-458832DC457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7" name="Rechthoek 115">
              <a:extLst>
                <a:ext uri="{FF2B5EF4-FFF2-40B4-BE49-F238E27FC236}">
                  <a16:creationId xmlns:a16="http://schemas.microsoft.com/office/drawing/2014/main" id="{FEE082EA-7E38-CCB4-2ACC-9F20070B4E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A340A5EC-2881-F439-1588-CF4EDDCD066C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68205237-A47D-8EA4-F66F-D23008287FA3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3DD0AF19-ADFF-D0F3-F4EF-7B678E37CA89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6E2A472A-26D1-A512-D695-683F073B5DC5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FDCB956A-7E5E-FAE1-B2FE-3006B64C0958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5F5A1446-FF9F-C03A-4398-8D4F1DBB6CF4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838F6E6F-9F89-CA32-E76B-F7E3B47E58B6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E1D51C4C-E8F3-5F40-464D-A32100839659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FBB31A8F-54A4-2612-C091-F56109F18635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3422A95A-8FFB-AD65-9E8D-C02AA7E47B52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8" name="Rechthoek 126">
              <a:extLst>
                <a:ext uri="{FF2B5EF4-FFF2-40B4-BE49-F238E27FC236}">
                  <a16:creationId xmlns:a16="http://schemas.microsoft.com/office/drawing/2014/main" id="{BD847DAA-FC47-E366-67C0-F0FFBE07F6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189" name="Rechthoek 191">
              <a:extLst>
                <a:ext uri="{FF2B5EF4-FFF2-40B4-BE49-F238E27FC236}">
                  <a16:creationId xmlns:a16="http://schemas.microsoft.com/office/drawing/2014/main" id="{B7DABD7A-8D0D-0FA2-1B26-EFDEADF8A3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3F0E963D-47D5-3C91-14AF-A0D233AE6175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7B26593C-B1AC-9132-05B8-5C0A38E5CC16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82BA1537-1818-6340-FCD9-599C99CA57EF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944915B5-C36D-0CB3-BF91-034F579F4EDA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7CB82BBD-A6CE-5392-7305-B10FBF2C8644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92ED28AD-08C6-594B-7082-0063276DB79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2" name="Tijdelijke aanduiding voor afbeelding 11"/>
          <p:cNvSpPr>
            <a:spLocks noGrp="1"/>
          </p:cNvSpPr>
          <p:nvPr>
            <p:ph type="pic" idx="13"/>
          </p:nvPr>
        </p:nvSpPr>
        <p:spPr>
          <a:xfrm>
            <a:off x="8232000" y="0"/>
            <a:ext cx="3960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68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334566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6"/>
          <p:cNvSpPr>
            <a:spLocks noGrp="1"/>
          </p:cNvSpPr>
          <p:nvPr>
            <p:ph type="body" sz="quarter" idx="19"/>
          </p:nvPr>
        </p:nvSpPr>
        <p:spPr>
          <a:xfrm rot="5400000">
            <a:off x="7864902" y="2493000"/>
            <a:ext cx="6926578" cy="1872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7736555" y="5684166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10377741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7931721" y="2358516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10454954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1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5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6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7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2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2" name="Tijdelijke aanduiding voor datum 3">
            <a:extLst>
              <a:ext uri="{FF2B5EF4-FFF2-40B4-BE49-F238E27FC236}">
                <a16:creationId xmlns:a16="http://schemas.microsoft.com/office/drawing/2014/main" id="{FBE70622-438B-16C4-92C9-7C0139CBD6B8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F532A88-3A1D-4AFE-B623-4B69627D57B3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313" name="Tijdelijke aanduiding voor dianummer 5">
            <a:extLst>
              <a:ext uri="{FF2B5EF4-FFF2-40B4-BE49-F238E27FC236}">
                <a16:creationId xmlns:a16="http://schemas.microsoft.com/office/drawing/2014/main" id="{FBDE86C3-B7CB-E635-E2AF-757448C713C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2AFF32E-2ED2-493F-A266-7EAA2C94D298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44855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rec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TRUCTIES">
            <a:extLst>
              <a:ext uri="{FF2B5EF4-FFF2-40B4-BE49-F238E27FC236}">
                <a16:creationId xmlns:a16="http://schemas.microsoft.com/office/drawing/2014/main" id="{37C667E9-5CEC-39B0-85E2-6DCBA904A9EF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C78198DF-9659-318F-E334-9BAB2889BFA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F9C906EE-3ACC-9FB2-FE62-B4FB6AF73EAD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9447312E-EF8C-547F-9145-F8AD819872B2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7" name="Rechte verbindingslijn 11">
              <a:extLst>
                <a:ext uri="{FF2B5EF4-FFF2-40B4-BE49-F238E27FC236}">
                  <a16:creationId xmlns:a16="http://schemas.microsoft.com/office/drawing/2014/main" id="{DCFEED55-708F-57E7-B6F4-8C518DFCF25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92397B2-3AE4-56B1-2D38-16CAA3A8425B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D19E0A6E-340E-0C9C-3476-D00E17E7A64A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551164B-7B90-3E9C-7DF2-D62EC8AFDA5A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B2C231D-0B40-CB5C-CDF6-972A549D565E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F46D581-8333-EE29-B0F8-5D05DF8544AD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" name="Rechte verbindingslijn 18">
              <a:extLst>
                <a:ext uri="{FF2B5EF4-FFF2-40B4-BE49-F238E27FC236}">
                  <a16:creationId xmlns:a16="http://schemas.microsoft.com/office/drawing/2014/main" id="{F185E5B5-0CB0-E985-D5E1-E89F861C4FF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oep 19">
              <a:extLst>
                <a:ext uri="{FF2B5EF4-FFF2-40B4-BE49-F238E27FC236}">
                  <a16:creationId xmlns:a16="http://schemas.microsoft.com/office/drawing/2014/main" id="{28D8C8C1-56ED-88FD-5CA1-3E27535FE1B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3F4B0BDF-B938-A20C-CE5B-044F5961632F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67" name="Rechte verbindingslijn 100">
                <a:extLst>
                  <a:ext uri="{FF2B5EF4-FFF2-40B4-BE49-F238E27FC236}">
                    <a16:creationId xmlns:a16="http://schemas.microsoft.com/office/drawing/2014/main" id="{721F007A-FB6A-2C92-4069-E0BCC5E1F47E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8" name="Gelijkbenige driehoek 167">
                <a:extLst>
                  <a:ext uri="{FF2B5EF4-FFF2-40B4-BE49-F238E27FC236}">
                    <a16:creationId xmlns:a16="http://schemas.microsoft.com/office/drawing/2014/main" id="{82195AC7-3873-D4BD-13AE-48961593339F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ep 20">
              <a:extLst>
                <a:ext uri="{FF2B5EF4-FFF2-40B4-BE49-F238E27FC236}">
                  <a16:creationId xmlns:a16="http://schemas.microsoft.com/office/drawing/2014/main" id="{2AD1BDE9-4E0D-F419-258C-BD07A3DD19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43" name="Groep 51">
                <a:extLst>
                  <a:ext uri="{FF2B5EF4-FFF2-40B4-BE49-F238E27FC236}">
                    <a16:creationId xmlns:a16="http://schemas.microsoft.com/office/drawing/2014/main" id="{5B3DD6E5-B793-7A9B-918D-5A640DD2D52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49" name="Groep 74">
                  <a:extLst>
                    <a:ext uri="{FF2B5EF4-FFF2-40B4-BE49-F238E27FC236}">
                      <a16:creationId xmlns:a16="http://schemas.microsoft.com/office/drawing/2014/main" id="{689EA95C-F44A-B11A-895D-E1685EC19E9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0" name="Groep 93">
                    <a:extLst>
                      <a:ext uri="{FF2B5EF4-FFF2-40B4-BE49-F238E27FC236}">
                        <a16:creationId xmlns:a16="http://schemas.microsoft.com/office/drawing/2014/main" id="{C0752402-A9DB-7131-633A-92594E4A151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3" name="Rechthoek 162">
                      <a:extLst>
                        <a:ext uri="{FF2B5EF4-FFF2-40B4-BE49-F238E27FC236}">
                          <a16:creationId xmlns:a16="http://schemas.microsoft.com/office/drawing/2014/main" id="{40774206-3516-AFD3-F72C-66EA2C9239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30617DD1-1D0C-82EB-D23A-D6B47C5D47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5" name="Ovaal 164">
                      <a:extLst>
                        <a:ext uri="{FF2B5EF4-FFF2-40B4-BE49-F238E27FC236}">
                          <a16:creationId xmlns:a16="http://schemas.microsoft.com/office/drawing/2014/main" id="{347C87B7-2856-019A-9414-96E374C5C9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1" name="Afbeelding 160">
                    <a:extLst>
                      <a:ext uri="{FF2B5EF4-FFF2-40B4-BE49-F238E27FC236}">
                        <a16:creationId xmlns:a16="http://schemas.microsoft.com/office/drawing/2014/main" id="{91C9D309-CCBE-E4A6-0C42-E86E7AB89CC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2" name="Afbeelding 161">
                    <a:extLst>
                      <a:ext uri="{FF2B5EF4-FFF2-40B4-BE49-F238E27FC236}">
                        <a16:creationId xmlns:a16="http://schemas.microsoft.com/office/drawing/2014/main" id="{BCE2C874-837D-85B5-968F-0F95DA992C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0" name="Groep 75">
                  <a:extLst>
                    <a:ext uri="{FF2B5EF4-FFF2-40B4-BE49-F238E27FC236}">
                      <a16:creationId xmlns:a16="http://schemas.microsoft.com/office/drawing/2014/main" id="{2E5413D9-6AC0-A574-67CE-67C4A5C9C8F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4" name="Rechthoek 253">
                    <a:extLst>
                      <a:ext uri="{FF2B5EF4-FFF2-40B4-BE49-F238E27FC236}">
                        <a16:creationId xmlns:a16="http://schemas.microsoft.com/office/drawing/2014/main" id="{7788A64A-C188-7D39-1D4A-DBF0E7D277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5" name="Rechthoek 254">
                    <a:extLst>
                      <a:ext uri="{FF2B5EF4-FFF2-40B4-BE49-F238E27FC236}">
                        <a16:creationId xmlns:a16="http://schemas.microsoft.com/office/drawing/2014/main" id="{1C7A6ABC-E182-2A50-D7B4-DC9F5AAC9AB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1" name="Groep 76">
                  <a:extLst>
                    <a:ext uri="{FF2B5EF4-FFF2-40B4-BE49-F238E27FC236}">
                      <a16:creationId xmlns:a16="http://schemas.microsoft.com/office/drawing/2014/main" id="{8B91429F-F2D9-69DF-594D-FC087DE8B97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D729BB3B-EDB4-2801-29C1-6AAFFF94FB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3D6E2AFB-62B9-FB1D-D41F-92890D86C32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44" name="Rechthoek 243">
                <a:extLst>
                  <a:ext uri="{FF2B5EF4-FFF2-40B4-BE49-F238E27FC236}">
                    <a16:creationId xmlns:a16="http://schemas.microsoft.com/office/drawing/2014/main" id="{7C2931A8-87BE-199F-3B5F-98581621CA39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48" name="Gelijkbenige driehoek 247">
                <a:extLst>
                  <a:ext uri="{FF2B5EF4-FFF2-40B4-BE49-F238E27FC236}">
                    <a16:creationId xmlns:a16="http://schemas.microsoft.com/office/drawing/2014/main" id="{8ABAFFE1-522A-BF57-D9B5-AEEC784FE6EE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ep 22">
              <a:extLst>
                <a:ext uri="{FF2B5EF4-FFF2-40B4-BE49-F238E27FC236}">
                  <a16:creationId xmlns:a16="http://schemas.microsoft.com/office/drawing/2014/main" id="{D66C87A0-21FC-47D6-0F3C-F4CC34D338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2F1FA08D-ED73-14F5-CBCE-06B65941DFCA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Ovaal 235">
                <a:extLst>
                  <a:ext uri="{FF2B5EF4-FFF2-40B4-BE49-F238E27FC236}">
                    <a16:creationId xmlns:a16="http://schemas.microsoft.com/office/drawing/2014/main" id="{94AF61B1-E9EE-D5A1-6DED-1B74CD247CAD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Vrije vorm: vorm 236">
                <a:extLst>
                  <a:ext uri="{FF2B5EF4-FFF2-40B4-BE49-F238E27FC236}">
                    <a16:creationId xmlns:a16="http://schemas.microsoft.com/office/drawing/2014/main" id="{ED92EC93-F8EE-1168-B2A9-A7697FEAA5BA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hthoek: afgeronde hoeken 237">
                <a:extLst>
                  <a:ext uri="{FF2B5EF4-FFF2-40B4-BE49-F238E27FC236}">
                    <a16:creationId xmlns:a16="http://schemas.microsoft.com/office/drawing/2014/main" id="{46DD7408-9B9A-3892-0083-80DC92FAD943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8E1CFF9-1B1D-68CB-B59B-10D691416A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7BF4DD7D-BF7B-2108-BAAB-3839FEB2F158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BD0BBC2-D159-B243-D955-D3328B4B12EB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D6643DA-14B8-75B7-4884-E26B968065AE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7" name="Rechte verbindingslijn 27">
              <a:extLst>
                <a:ext uri="{FF2B5EF4-FFF2-40B4-BE49-F238E27FC236}">
                  <a16:creationId xmlns:a16="http://schemas.microsoft.com/office/drawing/2014/main" id="{BD702E54-58D6-DE9E-8470-049EFC7E89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ep 28">
              <a:extLst>
                <a:ext uri="{FF2B5EF4-FFF2-40B4-BE49-F238E27FC236}">
                  <a16:creationId xmlns:a16="http://schemas.microsoft.com/office/drawing/2014/main" id="{0CE44628-5BF1-F171-194F-FD32304874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229D684B-E173-D55E-0D2D-12931B644663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2EA9433-6A5B-3DB9-D1B4-142ED52409C3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kstvak 31">
                <a:extLst>
                  <a:ext uri="{FF2B5EF4-FFF2-40B4-BE49-F238E27FC236}">
                    <a16:creationId xmlns:a16="http://schemas.microsoft.com/office/drawing/2014/main" id="{5019DC90-181D-2D06-6A58-DDF6D061DFA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24" name="Tekstvak 32">
                <a:extLst>
                  <a:ext uri="{FF2B5EF4-FFF2-40B4-BE49-F238E27FC236}">
                    <a16:creationId xmlns:a16="http://schemas.microsoft.com/office/drawing/2014/main" id="{4FED94A9-F7CE-2545-79CF-BB5343825ACA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25" name="Picture 3">
                <a:extLst>
                  <a:ext uri="{FF2B5EF4-FFF2-40B4-BE49-F238E27FC236}">
                    <a16:creationId xmlns:a16="http://schemas.microsoft.com/office/drawing/2014/main" id="{950FCD7C-9ED1-5EDF-E59F-D8EB90DBA2A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" name="Gelijkbenige driehoek 225">
                <a:extLst>
                  <a:ext uri="{FF2B5EF4-FFF2-40B4-BE49-F238E27FC236}">
                    <a16:creationId xmlns:a16="http://schemas.microsoft.com/office/drawing/2014/main" id="{B103FB48-BD64-8764-54F9-0408532D76DD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7" name="Groep 35">
                <a:extLst>
                  <a:ext uri="{FF2B5EF4-FFF2-40B4-BE49-F238E27FC236}">
                    <a16:creationId xmlns:a16="http://schemas.microsoft.com/office/drawing/2014/main" id="{552030D9-90E8-8CA8-8D94-73BD3594099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32" name="Rechthoek 231">
                  <a:extLst>
                    <a:ext uri="{FF2B5EF4-FFF2-40B4-BE49-F238E27FC236}">
                      <a16:creationId xmlns:a16="http://schemas.microsoft.com/office/drawing/2014/main" id="{4F062939-8C79-41D3-122C-AF417F51A71B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3" name="Rechthoek 232">
                  <a:extLst>
                    <a:ext uri="{FF2B5EF4-FFF2-40B4-BE49-F238E27FC236}">
                      <a16:creationId xmlns:a16="http://schemas.microsoft.com/office/drawing/2014/main" id="{21CB5C41-E4D8-5A57-3018-52E86B102B93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4" name="Rechthoek 233">
                  <a:extLst>
                    <a:ext uri="{FF2B5EF4-FFF2-40B4-BE49-F238E27FC236}">
                      <a16:creationId xmlns:a16="http://schemas.microsoft.com/office/drawing/2014/main" id="{97B13065-A913-75DE-98E2-4F180995C230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228" name="Groep 36">
                <a:extLst>
                  <a:ext uri="{FF2B5EF4-FFF2-40B4-BE49-F238E27FC236}">
                    <a16:creationId xmlns:a16="http://schemas.microsoft.com/office/drawing/2014/main" id="{76AF1FB6-D20A-B6BE-F96A-3FDC1F19F14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29" name="Rechthoek 228">
                  <a:extLst>
                    <a:ext uri="{FF2B5EF4-FFF2-40B4-BE49-F238E27FC236}">
                      <a16:creationId xmlns:a16="http://schemas.microsoft.com/office/drawing/2014/main" id="{B343286D-C17F-01CB-9AD2-09A9FC52D4B2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0" name="Rechthoek 229">
                  <a:extLst>
                    <a:ext uri="{FF2B5EF4-FFF2-40B4-BE49-F238E27FC236}">
                      <a16:creationId xmlns:a16="http://schemas.microsoft.com/office/drawing/2014/main" id="{8FE0FFA4-2497-62F3-F2CC-467EBB28E0A5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31" name="Rechthoek 230">
                  <a:extLst>
                    <a:ext uri="{FF2B5EF4-FFF2-40B4-BE49-F238E27FC236}">
                      <a16:creationId xmlns:a16="http://schemas.microsoft.com/office/drawing/2014/main" id="{4379E70F-1144-C153-8DA6-563766D9A839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sp>
        <p:nvSpPr>
          <p:cNvPr id="169" name="Rechthoek 168">
            <a:extLst>
              <a:ext uri="{FF2B5EF4-FFF2-40B4-BE49-F238E27FC236}">
                <a16:creationId xmlns:a16="http://schemas.microsoft.com/office/drawing/2014/main" id="{9E90CBCC-6F8C-6429-F560-EB98DCFCCE14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A2</a:t>
            </a:r>
          </a:p>
        </p:txBody>
      </p:sp>
      <p:grpSp>
        <p:nvGrpSpPr>
          <p:cNvPr id="171" name="TEKSTINSTRUCTIES">
            <a:extLst>
              <a:ext uri="{FF2B5EF4-FFF2-40B4-BE49-F238E27FC236}">
                <a16:creationId xmlns:a16="http://schemas.microsoft.com/office/drawing/2014/main" id="{AE13E169-E3D8-F7DD-240F-D74109D8BB41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72" name="Rechthoek: afgeronde hoeken 171">
              <a:extLst>
                <a:ext uri="{FF2B5EF4-FFF2-40B4-BE49-F238E27FC236}">
                  <a16:creationId xmlns:a16="http://schemas.microsoft.com/office/drawing/2014/main" id="{3DA854D6-E5E4-C3CB-C465-588E31AD8465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73" name="Rechthoek: afgeronde hoeken 172">
              <a:extLst>
                <a:ext uri="{FF2B5EF4-FFF2-40B4-BE49-F238E27FC236}">
                  <a16:creationId xmlns:a16="http://schemas.microsoft.com/office/drawing/2014/main" id="{DE90A2EB-4A1A-C1AC-6AEA-CA6B99B0E44B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4" name="Rechte verbindingslijn 106">
              <a:extLst>
                <a:ext uri="{FF2B5EF4-FFF2-40B4-BE49-F238E27FC236}">
                  <a16:creationId xmlns:a16="http://schemas.microsoft.com/office/drawing/2014/main" id="{18DBA294-44B6-0034-0709-E133F5F463C6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5" name="Groep 107">
              <a:extLst>
                <a:ext uri="{FF2B5EF4-FFF2-40B4-BE49-F238E27FC236}">
                  <a16:creationId xmlns:a16="http://schemas.microsoft.com/office/drawing/2014/main" id="{8814961A-D200-A438-05F2-952BAB7F60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0" name="Rechthoek 259">
                <a:extLst>
                  <a:ext uri="{FF2B5EF4-FFF2-40B4-BE49-F238E27FC236}">
                    <a16:creationId xmlns:a16="http://schemas.microsoft.com/office/drawing/2014/main" id="{1F2873CD-7EE0-EE1C-8D44-BBE6510ECE1E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4F182D50-0321-92FB-C30D-37781D9922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FEDBFCB5-D052-A53B-A809-DF7FDD7C81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Rechthoek 262">
                <a:extLst>
                  <a:ext uri="{FF2B5EF4-FFF2-40B4-BE49-F238E27FC236}">
                    <a16:creationId xmlns:a16="http://schemas.microsoft.com/office/drawing/2014/main" id="{931CD157-B209-9448-E9E2-78CBB731CC03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4" name="Groep 203">
                <a:extLst>
                  <a:ext uri="{FF2B5EF4-FFF2-40B4-BE49-F238E27FC236}">
                    <a16:creationId xmlns:a16="http://schemas.microsoft.com/office/drawing/2014/main" id="{E639020E-8F41-DE1A-908C-9C1369A978F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3" name="Groep 242">
                  <a:extLst>
                    <a:ext uri="{FF2B5EF4-FFF2-40B4-BE49-F238E27FC236}">
                      <a16:creationId xmlns:a16="http://schemas.microsoft.com/office/drawing/2014/main" id="{C288A240-73AC-F5FC-9123-60249AF3079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7" name="Rechte verbindingslijn 246">
                    <a:extLst>
                      <a:ext uri="{FF2B5EF4-FFF2-40B4-BE49-F238E27FC236}">
                        <a16:creationId xmlns:a16="http://schemas.microsoft.com/office/drawing/2014/main" id="{F6CAB611-2CA6-1B67-9A07-25182354F36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8" name="Rechte verbindingslijn 247">
                    <a:extLst>
                      <a:ext uri="{FF2B5EF4-FFF2-40B4-BE49-F238E27FC236}">
                        <a16:creationId xmlns:a16="http://schemas.microsoft.com/office/drawing/2014/main" id="{001D20ED-00F2-FE0E-4111-5CCE097F3FB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9" name="Rechte verbindingslijn 248">
                    <a:extLst>
                      <a:ext uri="{FF2B5EF4-FFF2-40B4-BE49-F238E27FC236}">
                        <a16:creationId xmlns:a16="http://schemas.microsoft.com/office/drawing/2014/main" id="{C164C2AD-6278-BBD1-FD8C-A887406863D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0" name="Rechte verbindingslijn 249">
                    <a:extLst>
                      <a:ext uri="{FF2B5EF4-FFF2-40B4-BE49-F238E27FC236}">
                        <a16:creationId xmlns:a16="http://schemas.microsoft.com/office/drawing/2014/main" id="{4CCE9C5E-6A93-934F-E34F-39C5B9DED52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1" name="Rechte verbindingslijn 250">
                    <a:extLst>
                      <a:ext uri="{FF2B5EF4-FFF2-40B4-BE49-F238E27FC236}">
                        <a16:creationId xmlns:a16="http://schemas.microsoft.com/office/drawing/2014/main" id="{BCE0585D-7009-EC5F-6398-BBF15A1CAF8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04" name="Groep 243">
                  <a:extLst>
                    <a:ext uri="{FF2B5EF4-FFF2-40B4-BE49-F238E27FC236}">
                      <a16:creationId xmlns:a16="http://schemas.microsoft.com/office/drawing/2014/main" id="{EE921BE5-5B98-D931-50C4-50C0DE181D2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5" name="Rechthoek 304">
                    <a:extLst>
                      <a:ext uri="{FF2B5EF4-FFF2-40B4-BE49-F238E27FC236}">
                        <a16:creationId xmlns:a16="http://schemas.microsoft.com/office/drawing/2014/main" id="{7D35B4F1-3CAD-F7EF-A3FF-150BC7A076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6" name="Pijl: punthaak 305">
                    <a:extLst>
                      <a:ext uri="{FF2B5EF4-FFF2-40B4-BE49-F238E27FC236}">
                        <a16:creationId xmlns:a16="http://schemas.microsoft.com/office/drawing/2014/main" id="{5D5E304D-B407-65DE-89C0-3D4B61480B1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5" name="Groep 204">
                <a:extLst>
                  <a:ext uri="{FF2B5EF4-FFF2-40B4-BE49-F238E27FC236}">
                    <a16:creationId xmlns:a16="http://schemas.microsoft.com/office/drawing/2014/main" id="{2B6EC0F5-5480-F328-54A4-D5A87746A14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4" name="Groep 233">
                  <a:extLst>
                    <a:ext uri="{FF2B5EF4-FFF2-40B4-BE49-F238E27FC236}">
                      <a16:creationId xmlns:a16="http://schemas.microsoft.com/office/drawing/2014/main" id="{F2D5DF51-6767-EAD3-7D71-8A586E2BAF0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8" name="Rechte verbindingslijn 237">
                    <a:extLst>
                      <a:ext uri="{FF2B5EF4-FFF2-40B4-BE49-F238E27FC236}">
                        <a16:creationId xmlns:a16="http://schemas.microsoft.com/office/drawing/2014/main" id="{7D115D93-5005-1AE1-84CE-3738BFDA383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9" name="Rechte verbindingslijn 238">
                    <a:extLst>
                      <a:ext uri="{FF2B5EF4-FFF2-40B4-BE49-F238E27FC236}">
                        <a16:creationId xmlns:a16="http://schemas.microsoft.com/office/drawing/2014/main" id="{447B0AC8-D401-A598-DC51-5F5FFE1A2C4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0" name="Rechte verbindingslijn 239">
                    <a:extLst>
                      <a:ext uri="{FF2B5EF4-FFF2-40B4-BE49-F238E27FC236}">
                        <a16:creationId xmlns:a16="http://schemas.microsoft.com/office/drawing/2014/main" id="{66E74866-5E79-D4FB-B891-A53EA8E56AE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1" name="Rechte verbindingslijn 240">
                    <a:extLst>
                      <a:ext uri="{FF2B5EF4-FFF2-40B4-BE49-F238E27FC236}">
                        <a16:creationId xmlns:a16="http://schemas.microsoft.com/office/drawing/2014/main" id="{7BA613BF-225C-39D2-13EB-113BDAA2533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2" name="Rechte verbindingslijn 241">
                    <a:extLst>
                      <a:ext uri="{FF2B5EF4-FFF2-40B4-BE49-F238E27FC236}">
                        <a16:creationId xmlns:a16="http://schemas.microsoft.com/office/drawing/2014/main" id="{771837E3-A21E-EE97-4FD9-37D141CA4AF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95" name="Groep 234">
                  <a:extLst>
                    <a:ext uri="{FF2B5EF4-FFF2-40B4-BE49-F238E27FC236}">
                      <a16:creationId xmlns:a16="http://schemas.microsoft.com/office/drawing/2014/main" id="{28A76DDD-714D-43C8-BE60-6C618865B00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6" name="Rechthoek 295">
                    <a:extLst>
                      <a:ext uri="{FF2B5EF4-FFF2-40B4-BE49-F238E27FC236}">
                        <a16:creationId xmlns:a16="http://schemas.microsoft.com/office/drawing/2014/main" id="{96A4915D-10F4-A5FA-623D-3E67DD7B89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7" name="Pijl: punthaak 296">
                    <a:extLst>
                      <a:ext uri="{FF2B5EF4-FFF2-40B4-BE49-F238E27FC236}">
                        <a16:creationId xmlns:a16="http://schemas.microsoft.com/office/drawing/2014/main" id="{11212D0B-4524-392B-DEF3-54E919A7188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6" name="Rechte verbindingslijn 205">
                <a:extLst>
                  <a:ext uri="{FF2B5EF4-FFF2-40B4-BE49-F238E27FC236}">
                    <a16:creationId xmlns:a16="http://schemas.microsoft.com/office/drawing/2014/main" id="{6374A4B0-4F65-9723-C7C5-7E88D6C57772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7" name="Rechte verbindingslijn 206">
                <a:extLst>
                  <a:ext uri="{FF2B5EF4-FFF2-40B4-BE49-F238E27FC236}">
                    <a16:creationId xmlns:a16="http://schemas.microsoft.com/office/drawing/2014/main" id="{A36F1731-FA3D-5D28-7DC6-A47A14DCF4B9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8" name="Groep 207">
                <a:extLst>
                  <a:ext uri="{FF2B5EF4-FFF2-40B4-BE49-F238E27FC236}">
                    <a16:creationId xmlns:a16="http://schemas.microsoft.com/office/drawing/2014/main" id="{A5F77DB7-12BA-C2EE-5469-C7D7E330315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3" name="Rechthoek 282">
                  <a:extLst>
                    <a:ext uri="{FF2B5EF4-FFF2-40B4-BE49-F238E27FC236}">
                      <a16:creationId xmlns:a16="http://schemas.microsoft.com/office/drawing/2014/main" id="{2579068F-CBEE-19BD-1057-99632DE2FC5F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4" name="Groep 223">
                  <a:extLst>
                    <a:ext uri="{FF2B5EF4-FFF2-40B4-BE49-F238E27FC236}">
                      <a16:creationId xmlns:a16="http://schemas.microsoft.com/office/drawing/2014/main" id="{89FB792D-12E9-BA5F-053B-91241B44B14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5" name="Groep 224">
                    <a:extLst>
                      <a:ext uri="{FF2B5EF4-FFF2-40B4-BE49-F238E27FC236}">
                        <a16:creationId xmlns:a16="http://schemas.microsoft.com/office/drawing/2014/main" id="{7EFBCBC1-584B-C520-C8AE-F2F595ED5AB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9" name="Rechte verbindingslijn 228">
                      <a:extLst>
                        <a:ext uri="{FF2B5EF4-FFF2-40B4-BE49-F238E27FC236}">
                          <a16:creationId xmlns:a16="http://schemas.microsoft.com/office/drawing/2014/main" id="{A34F09C4-C03A-8E05-9C16-D4350615EB0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0" name="Rechte verbindingslijn 229">
                      <a:extLst>
                        <a:ext uri="{FF2B5EF4-FFF2-40B4-BE49-F238E27FC236}">
                          <a16:creationId xmlns:a16="http://schemas.microsoft.com/office/drawing/2014/main" id="{BDF3CE26-E6A7-CE54-4B77-C20C56F3475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1" name="Rechte verbindingslijn 230">
                      <a:extLst>
                        <a:ext uri="{FF2B5EF4-FFF2-40B4-BE49-F238E27FC236}">
                          <a16:creationId xmlns:a16="http://schemas.microsoft.com/office/drawing/2014/main" id="{59C689BE-ABCD-A5D8-D11B-9A1DF6213D1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2" name="Rechte verbindingslijn 231">
                      <a:extLst>
                        <a:ext uri="{FF2B5EF4-FFF2-40B4-BE49-F238E27FC236}">
                          <a16:creationId xmlns:a16="http://schemas.microsoft.com/office/drawing/2014/main" id="{08BEEFC7-E0B6-FA18-06B6-3DA849C1006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3" name="Rechte verbindingslijn 232">
                      <a:extLst>
                        <a:ext uri="{FF2B5EF4-FFF2-40B4-BE49-F238E27FC236}">
                          <a16:creationId xmlns:a16="http://schemas.microsoft.com/office/drawing/2014/main" id="{98C997FE-0139-39CA-4066-CAEEDEC1D10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86" name="Groep 225">
                    <a:extLst>
                      <a:ext uri="{FF2B5EF4-FFF2-40B4-BE49-F238E27FC236}">
                        <a16:creationId xmlns:a16="http://schemas.microsoft.com/office/drawing/2014/main" id="{3B7CD4C5-27D8-0FB8-8592-2861743035E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7" name="Rechthoek 286">
                      <a:extLst>
                        <a:ext uri="{FF2B5EF4-FFF2-40B4-BE49-F238E27FC236}">
                          <a16:creationId xmlns:a16="http://schemas.microsoft.com/office/drawing/2014/main" id="{41DA09FB-854F-0B53-3BA0-F314016057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8" name="Pijl: punthaak 287">
                      <a:extLst>
                        <a:ext uri="{FF2B5EF4-FFF2-40B4-BE49-F238E27FC236}">
                          <a16:creationId xmlns:a16="http://schemas.microsoft.com/office/drawing/2014/main" id="{4C9A3B37-F80B-92FE-745A-4207B7E934E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9" name="Groep 208">
                <a:extLst>
                  <a:ext uri="{FF2B5EF4-FFF2-40B4-BE49-F238E27FC236}">
                    <a16:creationId xmlns:a16="http://schemas.microsoft.com/office/drawing/2014/main" id="{B40E64EC-412A-74E4-78F8-0526A75D054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2" name="Rechthoek 271">
                  <a:extLst>
                    <a:ext uri="{FF2B5EF4-FFF2-40B4-BE49-F238E27FC236}">
                      <a16:creationId xmlns:a16="http://schemas.microsoft.com/office/drawing/2014/main" id="{723D3854-2615-6631-E8B0-B17346651B89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3" name="Groep 212">
                  <a:extLst>
                    <a:ext uri="{FF2B5EF4-FFF2-40B4-BE49-F238E27FC236}">
                      <a16:creationId xmlns:a16="http://schemas.microsoft.com/office/drawing/2014/main" id="{993F7853-4CDE-FD2A-706F-88B20CEAB1E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4" name="Groep 213">
                    <a:extLst>
                      <a:ext uri="{FF2B5EF4-FFF2-40B4-BE49-F238E27FC236}">
                        <a16:creationId xmlns:a16="http://schemas.microsoft.com/office/drawing/2014/main" id="{01E3C3CC-DA9C-8D25-AC2B-FD8EC76E9E4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8" name="Rechte verbindingslijn 217">
                      <a:extLst>
                        <a:ext uri="{FF2B5EF4-FFF2-40B4-BE49-F238E27FC236}">
                          <a16:creationId xmlns:a16="http://schemas.microsoft.com/office/drawing/2014/main" id="{79157496-7BFE-050F-F4EC-59715EAD0D2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9" name="Rechte verbindingslijn 218">
                      <a:extLst>
                        <a:ext uri="{FF2B5EF4-FFF2-40B4-BE49-F238E27FC236}">
                          <a16:creationId xmlns:a16="http://schemas.microsoft.com/office/drawing/2014/main" id="{F3BC8496-98B8-8270-1E9F-B3B193DB20A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0" name="Rechte verbindingslijn 219">
                      <a:extLst>
                        <a:ext uri="{FF2B5EF4-FFF2-40B4-BE49-F238E27FC236}">
                          <a16:creationId xmlns:a16="http://schemas.microsoft.com/office/drawing/2014/main" id="{5ECA4929-A530-3190-E0EA-117F942ADD7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1" name="Rechte verbindingslijn 220">
                      <a:extLst>
                        <a:ext uri="{FF2B5EF4-FFF2-40B4-BE49-F238E27FC236}">
                          <a16:creationId xmlns:a16="http://schemas.microsoft.com/office/drawing/2014/main" id="{0648F776-5616-062F-2EDC-5282B59B19B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2" name="Rechte verbindingslijn 221">
                      <a:extLst>
                        <a:ext uri="{FF2B5EF4-FFF2-40B4-BE49-F238E27FC236}">
                          <a16:creationId xmlns:a16="http://schemas.microsoft.com/office/drawing/2014/main" id="{77D11F4D-953A-005A-0C86-7A6B4B22676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75" name="Groep 214">
                    <a:extLst>
                      <a:ext uri="{FF2B5EF4-FFF2-40B4-BE49-F238E27FC236}">
                        <a16:creationId xmlns:a16="http://schemas.microsoft.com/office/drawing/2014/main" id="{4A76FB2C-77AC-0B0E-512C-91033DF3765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6" name="Rechthoek 275">
                      <a:extLst>
                        <a:ext uri="{FF2B5EF4-FFF2-40B4-BE49-F238E27FC236}">
                          <a16:creationId xmlns:a16="http://schemas.microsoft.com/office/drawing/2014/main" id="{449BD8B2-ADBF-A0FD-7087-CCE8D6281A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7" name="Pijl: punthaak 276">
                      <a:extLst>
                        <a:ext uri="{FF2B5EF4-FFF2-40B4-BE49-F238E27FC236}">
                          <a16:creationId xmlns:a16="http://schemas.microsoft.com/office/drawing/2014/main" id="{76F600F5-1931-E550-6646-AB9C2CE8055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D8908156-10F6-CF6E-EFC7-E3D48973F499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1" name="Rechthoek 270">
                <a:extLst>
                  <a:ext uri="{FF2B5EF4-FFF2-40B4-BE49-F238E27FC236}">
                    <a16:creationId xmlns:a16="http://schemas.microsoft.com/office/drawing/2014/main" id="{EC222294-609F-45AE-B450-D0EF28D4571E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6" name="Rechte verbindingslijn 108">
              <a:extLst>
                <a:ext uri="{FF2B5EF4-FFF2-40B4-BE49-F238E27FC236}">
                  <a16:creationId xmlns:a16="http://schemas.microsoft.com/office/drawing/2014/main" id="{45601043-6CE8-4004-952C-54CCCE2B69C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7" name="Rechthoek 115">
              <a:extLst>
                <a:ext uri="{FF2B5EF4-FFF2-40B4-BE49-F238E27FC236}">
                  <a16:creationId xmlns:a16="http://schemas.microsoft.com/office/drawing/2014/main" id="{40AAE26A-13A0-5F47-75BB-B9D55DE6DF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C122C547-4AB5-148E-0A72-6B3A109EB786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DCDE3621-00AB-5320-1F97-2DFEF7D866E6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3E4447AF-3DD6-6420-7353-6CCE7B4157F4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1042C746-5264-CE84-A4D8-12EAC01BF461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E9885ED3-3DB9-51D5-E397-2EB81C371FAB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0992512D-3F1E-9FC4-BB83-C0B38D79F4C6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DA446CA9-F4A0-4C84-2882-87A825A794E9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C9327817-3DE1-FA91-446D-F2779C063492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5690495E-9D7C-DB5A-3E9A-53BC57FFDF59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A1CDE13A-617A-EC5E-405D-EB76BE020E6D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8" name="Rechthoek 126">
              <a:extLst>
                <a:ext uri="{FF2B5EF4-FFF2-40B4-BE49-F238E27FC236}">
                  <a16:creationId xmlns:a16="http://schemas.microsoft.com/office/drawing/2014/main" id="{21954F9D-7490-18CF-C1D3-24840D443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189" name="Rechthoek 191">
              <a:extLst>
                <a:ext uri="{FF2B5EF4-FFF2-40B4-BE49-F238E27FC236}">
                  <a16:creationId xmlns:a16="http://schemas.microsoft.com/office/drawing/2014/main" id="{2DE32993-1F4C-16BB-BACE-FAC2D314B1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6362ACB1-90E3-6F5F-E9B4-FF7AA3E37395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4B828CFE-4D31-DF69-C81F-EB2E798089AD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1AB85C7C-28D8-EA20-139D-EF1EE548155B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9FBDFB50-E1F3-1018-E744-CE03B2C1FADE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466F7153-4298-FE76-1CF8-45ED2961D4DA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CD5C1894-56C7-4990-1994-225F97D8D6D2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2" name="Tijdelijke aanduiding voor afbeelding 11"/>
          <p:cNvSpPr>
            <a:spLocks noGrp="1"/>
          </p:cNvSpPr>
          <p:nvPr>
            <p:ph type="pic" idx="13"/>
          </p:nvPr>
        </p:nvSpPr>
        <p:spPr>
          <a:xfrm>
            <a:off x="6166331" y="0"/>
            <a:ext cx="6096000" cy="67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4536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334566" indent="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6"/>
          <p:cNvSpPr>
            <a:spLocks noGrp="1"/>
          </p:cNvSpPr>
          <p:nvPr>
            <p:ph type="body" sz="quarter" idx="19"/>
          </p:nvPr>
        </p:nvSpPr>
        <p:spPr>
          <a:xfrm rot="5400000">
            <a:off x="7384498" y="2012598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7736555" y="5684166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10377741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7931721" y="2358516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10454954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1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2"/>
              </a:gs>
              <a:gs pos="50000">
                <a:schemeClr val="bg1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5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6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7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2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2" name="Tijdelijke aanduiding voor datum 3">
            <a:extLst>
              <a:ext uri="{FF2B5EF4-FFF2-40B4-BE49-F238E27FC236}">
                <a16:creationId xmlns:a16="http://schemas.microsoft.com/office/drawing/2014/main" id="{0B723430-1BC7-80FC-131A-0A49C30C2176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5BCB952-BDA9-4E13-A58D-D242776EDBFE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313" name="Tijdelijke aanduiding voor dianummer 5">
            <a:extLst>
              <a:ext uri="{FF2B5EF4-FFF2-40B4-BE49-F238E27FC236}">
                <a16:creationId xmlns:a16="http://schemas.microsoft.com/office/drawing/2014/main" id="{4746D571-8962-EDBE-E4D9-6BBCF410643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507B-C514-41CC-9148-DC524C9E09BB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08022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rech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F9C372B-EB0B-EB8B-C101-A439CA7112E3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A3</a:t>
            </a:r>
          </a:p>
        </p:txBody>
      </p:sp>
      <p:grpSp>
        <p:nvGrpSpPr>
          <p:cNvPr id="4" name="INSTRUCTIES">
            <a:extLst>
              <a:ext uri="{FF2B5EF4-FFF2-40B4-BE49-F238E27FC236}">
                <a16:creationId xmlns:a16="http://schemas.microsoft.com/office/drawing/2014/main" id="{4E883497-50C0-A199-3CF7-7E9F3F893766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C575DAAC-821B-7540-B452-FF0E025D88C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DB4B2B43-D59F-DB62-C7C5-898770E47F64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C6FF1AA3-FFC5-4C8D-5944-D82F80EBAA8D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" name="Rechte verbindingslijn 12">
              <a:extLst>
                <a:ext uri="{FF2B5EF4-FFF2-40B4-BE49-F238E27FC236}">
                  <a16:creationId xmlns:a16="http://schemas.microsoft.com/office/drawing/2014/main" id="{92F7F3E2-16E8-113B-0D31-F8B8BB9DB6B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2958E5E-47B3-688E-ADB8-A2B85F425AF3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3778167-9F77-6E7A-D4B7-4EC5BDED2CA1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444EEF8-CBA8-8AEE-405C-B179B45DAE84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5A4E285D-2102-0273-EECD-CA949DFC376E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46A9E03-9840-F4BF-84D7-8746D1AF45EB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9">
              <a:extLst>
                <a:ext uri="{FF2B5EF4-FFF2-40B4-BE49-F238E27FC236}">
                  <a16:creationId xmlns:a16="http://schemas.microsoft.com/office/drawing/2014/main" id="{59D3A671-FFA5-267D-21F4-4F9005687FE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Groep 20">
              <a:extLst>
                <a:ext uri="{FF2B5EF4-FFF2-40B4-BE49-F238E27FC236}">
                  <a16:creationId xmlns:a16="http://schemas.microsoft.com/office/drawing/2014/main" id="{54356BBD-91D5-E908-55A2-659502EEFC7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FF15AA6-FF14-B74B-DFC4-AEA122B68F93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01" name="Rechte verbindingslijn 101">
                <a:extLst>
                  <a:ext uri="{FF2B5EF4-FFF2-40B4-BE49-F238E27FC236}">
                    <a16:creationId xmlns:a16="http://schemas.microsoft.com/office/drawing/2014/main" id="{9F180F9C-37A0-1BA2-C422-813E70375E35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4CBD25BD-75AC-9F0E-111A-31C7F6850E6C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2">
              <a:extLst>
                <a:ext uri="{FF2B5EF4-FFF2-40B4-BE49-F238E27FC236}">
                  <a16:creationId xmlns:a16="http://schemas.microsoft.com/office/drawing/2014/main" id="{5831B549-1846-FED1-322D-A762486EAE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3" name="Groep 72">
                <a:extLst>
                  <a:ext uri="{FF2B5EF4-FFF2-40B4-BE49-F238E27FC236}">
                    <a16:creationId xmlns:a16="http://schemas.microsoft.com/office/drawing/2014/main" id="{F58B27D9-EC01-23AB-8F7F-F7C8563EAB6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6" name="Groep 75">
                  <a:extLst>
                    <a:ext uri="{FF2B5EF4-FFF2-40B4-BE49-F238E27FC236}">
                      <a16:creationId xmlns:a16="http://schemas.microsoft.com/office/drawing/2014/main" id="{6BE16415-4ED4-46FC-104C-73F61FAAABC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3" name="Groep 94">
                    <a:extLst>
                      <a:ext uri="{FF2B5EF4-FFF2-40B4-BE49-F238E27FC236}">
                        <a16:creationId xmlns:a16="http://schemas.microsoft.com/office/drawing/2014/main" id="{7C25620B-7DC8-8183-041E-1D93BA25323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53FAC46A-9CDE-3EEA-280E-27EA3B2646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" name="Rechthoek 186">
                      <a:extLst>
                        <a:ext uri="{FF2B5EF4-FFF2-40B4-BE49-F238E27FC236}">
                          <a16:creationId xmlns:a16="http://schemas.microsoft.com/office/drawing/2014/main" id="{21A930CA-C20B-CA85-FF75-5681BE294D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Ovaal 187">
                      <a:extLst>
                        <a:ext uri="{FF2B5EF4-FFF2-40B4-BE49-F238E27FC236}">
                          <a16:creationId xmlns:a16="http://schemas.microsoft.com/office/drawing/2014/main" id="{BEF7303B-FA0D-FB22-F358-F6F95ABB3C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4" name="Afbeelding 183">
                    <a:extLst>
                      <a:ext uri="{FF2B5EF4-FFF2-40B4-BE49-F238E27FC236}">
                        <a16:creationId xmlns:a16="http://schemas.microsoft.com/office/drawing/2014/main" id="{A95E9709-375A-5B5E-1115-D38D1491D73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5" name="Afbeelding 184">
                    <a:extLst>
                      <a:ext uri="{FF2B5EF4-FFF2-40B4-BE49-F238E27FC236}">
                        <a16:creationId xmlns:a16="http://schemas.microsoft.com/office/drawing/2014/main" id="{DD4FA10F-794F-D0BB-7DC1-4F5756DE2D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7" name="Groep 76">
                  <a:extLst>
                    <a:ext uri="{FF2B5EF4-FFF2-40B4-BE49-F238E27FC236}">
                      <a16:creationId xmlns:a16="http://schemas.microsoft.com/office/drawing/2014/main" id="{8DE75A57-2830-70B9-E9FF-CE21652379D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287E5D27-F8F2-D114-CE42-5682561214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05546337-82D0-7EFE-A82D-07A9357FC6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8" name="Groep 77">
                  <a:extLst>
                    <a:ext uri="{FF2B5EF4-FFF2-40B4-BE49-F238E27FC236}">
                      <a16:creationId xmlns:a16="http://schemas.microsoft.com/office/drawing/2014/main" id="{79A8D8BD-2DF6-7DBE-8D28-2B392057181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AEE92603-E841-244E-DCB5-CFC8F05ECF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9BF20EF9-EE85-9B15-3125-EB29EB665B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5104C9FB-0C12-A736-8A84-1878CCA76FDD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F69B1B22-B5C3-EF3B-1392-6CC088D8CC8D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ep 25">
              <a:extLst>
                <a:ext uri="{FF2B5EF4-FFF2-40B4-BE49-F238E27FC236}">
                  <a16:creationId xmlns:a16="http://schemas.microsoft.com/office/drawing/2014/main" id="{46D1EA93-6B55-662E-B190-A13E2A6256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78BE9170-7EDE-2383-3C4F-390B7A0D39A8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A4041862-9B76-2A97-7F89-629066034EF7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Vrije vorm: vorm 168">
                <a:extLst>
                  <a:ext uri="{FF2B5EF4-FFF2-40B4-BE49-F238E27FC236}">
                    <a16:creationId xmlns:a16="http://schemas.microsoft.com/office/drawing/2014/main" id="{CE4B9CBD-0828-6010-EE25-68E4034B78C0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BF4CA7E9-D0C6-C492-BA1A-B76CEC28793B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4C5C13F-0C08-D361-9BFF-69C3D94A3D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F88ED001-3661-BABB-837A-E112E9864480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25C4EA4-CE61-E1E4-465A-D8ABF24796A5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B2B56D-18A9-F079-94B9-9305D3ED4085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8">
              <a:extLst>
                <a:ext uri="{FF2B5EF4-FFF2-40B4-BE49-F238E27FC236}">
                  <a16:creationId xmlns:a16="http://schemas.microsoft.com/office/drawing/2014/main" id="{E2442235-2356-17E6-80C6-302C714CEC5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" name="Groep 29">
              <a:extLst>
                <a:ext uri="{FF2B5EF4-FFF2-40B4-BE49-F238E27FC236}">
                  <a16:creationId xmlns:a16="http://schemas.microsoft.com/office/drawing/2014/main" id="{09E57502-F5B4-47BC-19F7-85D848D236B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5B3828A6-32FE-ACB4-DF6F-8660D612F38A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240EAD4-D84E-184B-104B-F7802BBDAFE2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kstvak 32">
                <a:extLst>
                  <a:ext uri="{FF2B5EF4-FFF2-40B4-BE49-F238E27FC236}">
                    <a16:creationId xmlns:a16="http://schemas.microsoft.com/office/drawing/2014/main" id="{8EAD36AD-EB3E-4E45-5950-18C2E541654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8" name="Tekstvak 33">
                <a:extLst>
                  <a:ext uri="{FF2B5EF4-FFF2-40B4-BE49-F238E27FC236}">
                    <a16:creationId xmlns:a16="http://schemas.microsoft.com/office/drawing/2014/main" id="{6FDCEE68-AD54-F7F3-4F36-AC3AA09BC29A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4255131F-5B07-B6D4-2C6B-4A94410FC12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156FA225-9D78-E71E-728D-21B34380A70C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ep 36">
                <a:extLst>
                  <a:ext uri="{FF2B5EF4-FFF2-40B4-BE49-F238E27FC236}">
                    <a16:creationId xmlns:a16="http://schemas.microsoft.com/office/drawing/2014/main" id="{4E0995CE-A177-D163-6D2E-4040C11D162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E10B3ED6-4496-A26F-C09C-B737168877D7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9EDA247C-65C2-5C4E-3A08-3F5B8971C787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4D318B05-5065-DEDE-7A74-069CCE804559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160" name="Groep 37">
                <a:extLst>
                  <a:ext uri="{FF2B5EF4-FFF2-40B4-BE49-F238E27FC236}">
                    <a16:creationId xmlns:a16="http://schemas.microsoft.com/office/drawing/2014/main" id="{FC0F80E2-082B-A43E-F96B-6D3C2EB140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CE85D2E8-CAFB-B2A1-C271-CD406B922967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F07DC7BB-52F3-3B06-30BB-2694F7440574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6D950C0F-23AE-8B27-4E9A-E270262603A9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203" name="TEKSTINSTRUCTIES">
            <a:extLst>
              <a:ext uri="{FF2B5EF4-FFF2-40B4-BE49-F238E27FC236}">
                <a16:creationId xmlns:a16="http://schemas.microsoft.com/office/drawing/2014/main" id="{0FC0144F-CCAC-2418-4D48-7316AE7409B2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204" name="Rechthoek: afgeronde hoeken 203">
              <a:extLst>
                <a:ext uri="{FF2B5EF4-FFF2-40B4-BE49-F238E27FC236}">
                  <a16:creationId xmlns:a16="http://schemas.microsoft.com/office/drawing/2014/main" id="{C1F361FD-CA0F-552A-C15D-D376C82DFE80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05" name="Rechthoek: afgeronde hoeken 204">
              <a:extLst>
                <a:ext uri="{FF2B5EF4-FFF2-40B4-BE49-F238E27FC236}">
                  <a16:creationId xmlns:a16="http://schemas.microsoft.com/office/drawing/2014/main" id="{C86ADD76-EF4E-8EDC-C773-33595FDF8825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6" name="Rechte verbindingslijn 106">
              <a:extLst>
                <a:ext uri="{FF2B5EF4-FFF2-40B4-BE49-F238E27FC236}">
                  <a16:creationId xmlns:a16="http://schemas.microsoft.com/office/drawing/2014/main" id="{AC74E0CC-8DB4-FA19-3DFC-6E576C45C93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7" name="Groep 107">
              <a:extLst>
                <a:ext uri="{FF2B5EF4-FFF2-40B4-BE49-F238E27FC236}">
                  <a16:creationId xmlns:a16="http://schemas.microsoft.com/office/drawing/2014/main" id="{83C93F66-A37D-5DE7-1640-1FEBA74DED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CC52F877-C017-B418-9A85-DCB9F625DD80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29" name="Rechte verbindingslijn 228">
                <a:extLst>
                  <a:ext uri="{FF2B5EF4-FFF2-40B4-BE49-F238E27FC236}">
                    <a16:creationId xmlns:a16="http://schemas.microsoft.com/office/drawing/2014/main" id="{E38910E1-0363-6627-AA08-8875A81D1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Rechte verbindingslijn 229">
                <a:extLst>
                  <a:ext uri="{FF2B5EF4-FFF2-40B4-BE49-F238E27FC236}">
                    <a16:creationId xmlns:a16="http://schemas.microsoft.com/office/drawing/2014/main" id="{9A74A200-3E5C-A018-8A20-2996CE716F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C24B18ED-75FA-C5B4-7763-DF9ED420E6D3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2" name="Groep 203">
                <a:extLst>
                  <a:ext uri="{FF2B5EF4-FFF2-40B4-BE49-F238E27FC236}">
                    <a16:creationId xmlns:a16="http://schemas.microsoft.com/office/drawing/2014/main" id="{BC05607D-1597-3D7E-A157-DD73CE2E0C8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1" name="Groep 242">
                  <a:extLst>
                    <a:ext uri="{FF2B5EF4-FFF2-40B4-BE49-F238E27FC236}">
                      <a16:creationId xmlns:a16="http://schemas.microsoft.com/office/drawing/2014/main" id="{6E0162F9-E763-4FB2-9E57-0274EECF58E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5" name="Rechte verbindingslijn 246">
                    <a:extLst>
                      <a:ext uri="{FF2B5EF4-FFF2-40B4-BE49-F238E27FC236}">
                        <a16:creationId xmlns:a16="http://schemas.microsoft.com/office/drawing/2014/main" id="{6C2D51C6-A681-C665-783A-EE9D85228CE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6" name="Rechte verbindingslijn 247">
                    <a:extLst>
                      <a:ext uri="{FF2B5EF4-FFF2-40B4-BE49-F238E27FC236}">
                        <a16:creationId xmlns:a16="http://schemas.microsoft.com/office/drawing/2014/main" id="{E9925384-D692-4596-6012-30A01CD10BD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7" name="Rechte verbindingslijn 248">
                    <a:extLst>
                      <a:ext uri="{FF2B5EF4-FFF2-40B4-BE49-F238E27FC236}">
                        <a16:creationId xmlns:a16="http://schemas.microsoft.com/office/drawing/2014/main" id="{2065DDAA-C470-368F-E15E-2ED29EDB584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8" name="Rechte verbindingslijn 249">
                    <a:extLst>
                      <a:ext uri="{FF2B5EF4-FFF2-40B4-BE49-F238E27FC236}">
                        <a16:creationId xmlns:a16="http://schemas.microsoft.com/office/drawing/2014/main" id="{CA609653-1710-5D18-7117-85CB5873296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9" name="Rechte verbindingslijn 250">
                    <a:extLst>
                      <a:ext uri="{FF2B5EF4-FFF2-40B4-BE49-F238E27FC236}">
                        <a16:creationId xmlns:a16="http://schemas.microsoft.com/office/drawing/2014/main" id="{047D07ED-531E-90B1-7B82-7B6D63C49CD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72" name="Groep 243">
                  <a:extLst>
                    <a:ext uri="{FF2B5EF4-FFF2-40B4-BE49-F238E27FC236}">
                      <a16:creationId xmlns:a16="http://schemas.microsoft.com/office/drawing/2014/main" id="{6CC02F69-A3D8-C05A-B183-0A094F2648C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82CC96-E0D9-CA2B-62B6-509B941B3F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Pijl: punthaak 273">
                    <a:extLst>
                      <a:ext uri="{FF2B5EF4-FFF2-40B4-BE49-F238E27FC236}">
                        <a16:creationId xmlns:a16="http://schemas.microsoft.com/office/drawing/2014/main" id="{4AAE67C8-4014-282E-CF43-8027207A78C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3" name="Groep 204">
                <a:extLst>
                  <a:ext uri="{FF2B5EF4-FFF2-40B4-BE49-F238E27FC236}">
                    <a16:creationId xmlns:a16="http://schemas.microsoft.com/office/drawing/2014/main" id="{9FCBE689-6A1A-03C6-85DE-E01CA9878D6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2" name="Groep 233">
                  <a:extLst>
                    <a:ext uri="{FF2B5EF4-FFF2-40B4-BE49-F238E27FC236}">
                      <a16:creationId xmlns:a16="http://schemas.microsoft.com/office/drawing/2014/main" id="{BC9AED3F-9A9A-E9A5-46FE-2A5E2EA2564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6" name="Rechte verbindingslijn 237">
                    <a:extLst>
                      <a:ext uri="{FF2B5EF4-FFF2-40B4-BE49-F238E27FC236}">
                        <a16:creationId xmlns:a16="http://schemas.microsoft.com/office/drawing/2014/main" id="{BCAD9834-89AE-9A8E-2394-09AC9DF9B59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7" name="Rechte verbindingslijn 238">
                    <a:extLst>
                      <a:ext uri="{FF2B5EF4-FFF2-40B4-BE49-F238E27FC236}">
                        <a16:creationId xmlns:a16="http://schemas.microsoft.com/office/drawing/2014/main" id="{AB1F2E2D-A1D7-B208-675A-819789F8317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8" name="Rechte verbindingslijn 239">
                    <a:extLst>
                      <a:ext uri="{FF2B5EF4-FFF2-40B4-BE49-F238E27FC236}">
                        <a16:creationId xmlns:a16="http://schemas.microsoft.com/office/drawing/2014/main" id="{67B57D8C-2190-42DE-9E31-6AF6BC5ED07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9" name="Rechte verbindingslijn 240">
                    <a:extLst>
                      <a:ext uri="{FF2B5EF4-FFF2-40B4-BE49-F238E27FC236}">
                        <a16:creationId xmlns:a16="http://schemas.microsoft.com/office/drawing/2014/main" id="{8A899376-797E-76F6-123F-08F1C9056C7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0" name="Rechte verbindingslijn 241">
                    <a:extLst>
                      <a:ext uri="{FF2B5EF4-FFF2-40B4-BE49-F238E27FC236}">
                        <a16:creationId xmlns:a16="http://schemas.microsoft.com/office/drawing/2014/main" id="{A16CD20D-1CA0-EAB5-5FD3-795A55A0E5E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63" name="Groep 234">
                  <a:extLst>
                    <a:ext uri="{FF2B5EF4-FFF2-40B4-BE49-F238E27FC236}">
                      <a16:creationId xmlns:a16="http://schemas.microsoft.com/office/drawing/2014/main" id="{99AA4C8B-2823-01E4-608D-E1F3F739413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4" name="Rechthoek 263">
                    <a:extLst>
                      <a:ext uri="{FF2B5EF4-FFF2-40B4-BE49-F238E27FC236}">
                        <a16:creationId xmlns:a16="http://schemas.microsoft.com/office/drawing/2014/main" id="{74C47531-85C2-30A1-CE9A-3D9A9A8DB3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Pijl: punthaak 264">
                    <a:extLst>
                      <a:ext uri="{FF2B5EF4-FFF2-40B4-BE49-F238E27FC236}">
                        <a16:creationId xmlns:a16="http://schemas.microsoft.com/office/drawing/2014/main" id="{0A238CB7-661D-021D-1DDD-D00F8E8CF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4" name="Rechte verbindingslijn 205">
                <a:extLst>
                  <a:ext uri="{FF2B5EF4-FFF2-40B4-BE49-F238E27FC236}">
                    <a16:creationId xmlns:a16="http://schemas.microsoft.com/office/drawing/2014/main" id="{6968BA8A-28B4-727E-7C56-04FB570629D1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" name="Rechte verbindingslijn 206">
                <a:extLst>
                  <a:ext uri="{FF2B5EF4-FFF2-40B4-BE49-F238E27FC236}">
                    <a16:creationId xmlns:a16="http://schemas.microsoft.com/office/drawing/2014/main" id="{EE9F1345-CD18-2C86-C02A-913F04DC0388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6" name="Groep 207">
                <a:extLst>
                  <a:ext uri="{FF2B5EF4-FFF2-40B4-BE49-F238E27FC236}">
                    <a16:creationId xmlns:a16="http://schemas.microsoft.com/office/drawing/2014/main" id="{93BE45C7-C762-2503-E21A-EF576CA94F6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F44C62C1-BEC0-F30C-EEAB-BB339B1F93E8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2" name="Groep 223">
                  <a:extLst>
                    <a:ext uri="{FF2B5EF4-FFF2-40B4-BE49-F238E27FC236}">
                      <a16:creationId xmlns:a16="http://schemas.microsoft.com/office/drawing/2014/main" id="{4D24C35C-D11B-95AF-A15E-088A8ED5972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3" name="Groep 224">
                    <a:extLst>
                      <a:ext uri="{FF2B5EF4-FFF2-40B4-BE49-F238E27FC236}">
                        <a16:creationId xmlns:a16="http://schemas.microsoft.com/office/drawing/2014/main" id="{B682226B-1AE6-731A-40EA-8DA178208C7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7" name="Rechte verbindingslijn 228">
                      <a:extLst>
                        <a:ext uri="{FF2B5EF4-FFF2-40B4-BE49-F238E27FC236}">
                          <a16:creationId xmlns:a16="http://schemas.microsoft.com/office/drawing/2014/main" id="{FC2D6F2D-A253-8965-3703-0838325F4BB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8" name="Rechte verbindingslijn 229">
                      <a:extLst>
                        <a:ext uri="{FF2B5EF4-FFF2-40B4-BE49-F238E27FC236}">
                          <a16:creationId xmlns:a16="http://schemas.microsoft.com/office/drawing/2014/main" id="{37076535-9785-587E-2530-1DDF7FB92C6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9" name="Rechte verbindingslijn 230">
                      <a:extLst>
                        <a:ext uri="{FF2B5EF4-FFF2-40B4-BE49-F238E27FC236}">
                          <a16:creationId xmlns:a16="http://schemas.microsoft.com/office/drawing/2014/main" id="{1070BF17-7510-B864-4C56-56BED78BD62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0" name="Rechte verbindingslijn 231">
                      <a:extLst>
                        <a:ext uri="{FF2B5EF4-FFF2-40B4-BE49-F238E27FC236}">
                          <a16:creationId xmlns:a16="http://schemas.microsoft.com/office/drawing/2014/main" id="{722EA440-D80A-8C9D-B493-D3A80178904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1" name="Rechte verbindingslijn 232">
                      <a:extLst>
                        <a:ext uri="{FF2B5EF4-FFF2-40B4-BE49-F238E27FC236}">
                          <a16:creationId xmlns:a16="http://schemas.microsoft.com/office/drawing/2014/main" id="{7EB4BB68-72AA-9247-2AC1-34B9E8BFF59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4" name="Groep 225">
                    <a:extLst>
                      <a:ext uri="{FF2B5EF4-FFF2-40B4-BE49-F238E27FC236}">
                        <a16:creationId xmlns:a16="http://schemas.microsoft.com/office/drawing/2014/main" id="{D7B7AA01-1A75-6217-E8C4-D5E7666511D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777A4AF0-7BEE-9CB8-7008-A568AA862C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6" name="Pijl: punthaak 255">
                      <a:extLst>
                        <a:ext uri="{FF2B5EF4-FFF2-40B4-BE49-F238E27FC236}">
                          <a16:creationId xmlns:a16="http://schemas.microsoft.com/office/drawing/2014/main" id="{E158871D-EACB-508C-F742-15CAB2811F2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7" name="Groep 208">
                <a:extLst>
                  <a:ext uri="{FF2B5EF4-FFF2-40B4-BE49-F238E27FC236}">
                    <a16:creationId xmlns:a16="http://schemas.microsoft.com/office/drawing/2014/main" id="{F885D264-EE14-8ACA-EF8F-FD18ABCE8DC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4B53520D-F32A-2A14-3680-4DF3E99883FE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1" name="Groep 212">
                  <a:extLst>
                    <a:ext uri="{FF2B5EF4-FFF2-40B4-BE49-F238E27FC236}">
                      <a16:creationId xmlns:a16="http://schemas.microsoft.com/office/drawing/2014/main" id="{15982E2E-260C-E1F5-6431-71F2A2B6378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2" name="Groep 213">
                    <a:extLst>
                      <a:ext uri="{FF2B5EF4-FFF2-40B4-BE49-F238E27FC236}">
                        <a16:creationId xmlns:a16="http://schemas.microsoft.com/office/drawing/2014/main" id="{3C7ACF40-0CA0-F2DB-E949-5E9EBFF8E1A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6" name="Rechte verbindingslijn 217">
                      <a:extLst>
                        <a:ext uri="{FF2B5EF4-FFF2-40B4-BE49-F238E27FC236}">
                          <a16:creationId xmlns:a16="http://schemas.microsoft.com/office/drawing/2014/main" id="{DAFF1F21-0633-500E-577E-C49C0AD6333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7" name="Rechte verbindingslijn 218">
                      <a:extLst>
                        <a:ext uri="{FF2B5EF4-FFF2-40B4-BE49-F238E27FC236}">
                          <a16:creationId xmlns:a16="http://schemas.microsoft.com/office/drawing/2014/main" id="{5AF1762F-3C57-D916-6F58-82D0D82AB80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8" name="Rechte verbindingslijn 219">
                      <a:extLst>
                        <a:ext uri="{FF2B5EF4-FFF2-40B4-BE49-F238E27FC236}">
                          <a16:creationId xmlns:a16="http://schemas.microsoft.com/office/drawing/2014/main" id="{0D671783-996B-72FD-EDCA-45CF640D1FB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9" name="Rechte verbindingslijn 220">
                      <a:extLst>
                        <a:ext uri="{FF2B5EF4-FFF2-40B4-BE49-F238E27FC236}">
                          <a16:creationId xmlns:a16="http://schemas.microsoft.com/office/drawing/2014/main" id="{0A07EB30-70A3-EEEE-B486-EB2D726ABA5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0" name="Rechte verbindingslijn 221">
                      <a:extLst>
                        <a:ext uri="{FF2B5EF4-FFF2-40B4-BE49-F238E27FC236}">
                          <a16:creationId xmlns:a16="http://schemas.microsoft.com/office/drawing/2014/main" id="{F883B534-EBED-8A76-723F-7A4A8F40467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43" name="Groep 214">
                    <a:extLst>
                      <a:ext uri="{FF2B5EF4-FFF2-40B4-BE49-F238E27FC236}">
                        <a16:creationId xmlns:a16="http://schemas.microsoft.com/office/drawing/2014/main" id="{1794F0BD-E50E-3F2E-F731-E1C937323B2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4" name="Rechthoek 243">
                      <a:extLst>
                        <a:ext uri="{FF2B5EF4-FFF2-40B4-BE49-F238E27FC236}">
                          <a16:creationId xmlns:a16="http://schemas.microsoft.com/office/drawing/2014/main" id="{963097FF-CB47-5E22-C284-786E16DF21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5" name="Pijl: punthaak 244">
                      <a:extLst>
                        <a:ext uri="{FF2B5EF4-FFF2-40B4-BE49-F238E27FC236}">
                          <a16:creationId xmlns:a16="http://schemas.microsoft.com/office/drawing/2014/main" id="{4DE2D551-C974-DE25-8432-C5BC46AD4A3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056E0F7D-BD6F-DDE9-5449-33FBA00151D5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55D79B50-C473-1F1D-B3C0-41FA36A4D95A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08" name="Rechte verbindingslijn 108">
              <a:extLst>
                <a:ext uri="{FF2B5EF4-FFF2-40B4-BE49-F238E27FC236}">
                  <a16:creationId xmlns:a16="http://schemas.microsoft.com/office/drawing/2014/main" id="{431FFB1E-9FA2-C692-2637-2BCBD799294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" name="Rechthoek 115">
              <a:extLst>
                <a:ext uri="{FF2B5EF4-FFF2-40B4-BE49-F238E27FC236}">
                  <a16:creationId xmlns:a16="http://schemas.microsoft.com/office/drawing/2014/main" id="{0932C306-D216-1B2E-5696-41619A4BAA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25D8BC44-39C5-39C7-5168-AFE356873478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FA57FCDD-850E-2A45-1B8A-F2B98EA81012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99800E7A-3D9E-EFE1-9E76-0284472FDFDA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298C37CE-6678-F1FC-79D6-158E56A08B05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21B79341-2513-8995-FC29-10F961E5F81A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316F4A17-2B68-8CD0-39A9-0D04B43D20BE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15A24921-E0FA-3124-90E5-9ED703A0C089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0FE6DBAD-3895-F286-856E-94B01F715FC8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914557E7-C5EB-6054-4FCB-118A3444157B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022238C2-2439-401C-BF6E-82C81AF23253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0" name="Rechthoek 126">
              <a:extLst>
                <a:ext uri="{FF2B5EF4-FFF2-40B4-BE49-F238E27FC236}">
                  <a16:creationId xmlns:a16="http://schemas.microsoft.com/office/drawing/2014/main" id="{E83FBAF1-7715-F7CB-89B1-A4F6CC5F97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21" name="Rechthoek 191">
              <a:extLst>
                <a:ext uri="{FF2B5EF4-FFF2-40B4-BE49-F238E27FC236}">
                  <a16:creationId xmlns:a16="http://schemas.microsoft.com/office/drawing/2014/main" id="{E896F330-FABD-2E6F-328C-242F1D973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458659B4-1458-53D8-DBBA-810657654E04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6EE2560A-8D16-2A27-598A-CF559D5F6533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96E1EA2B-C760-7847-A9DA-CA42D92F26AB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1380C798-552B-FFBC-9CEA-4BEEB515B4EB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4C6E1BFB-D79A-E281-1029-EECDFF4B361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0A3A04F9-D4C6-6509-F0A9-2B2A614C187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0" name="Tijdelijke aanduiding voor afbeelding 9"/>
          <p:cNvSpPr>
            <a:spLocks noGrp="1"/>
          </p:cNvSpPr>
          <p:nvPr>
            <p:ph type="pic" idx="13"/>
          </p:nvPr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32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4" name="Tijdelijke aanduiding voor tekst 6"/>
          <p:cNvSpPr>
            <a:spLocks noGrp="1"/>
          </p:cNvSpPr>
          <p:nvPr>
            <p:ph type="body" sz="quarter" idx="19"/>
          </p:nvPr>
        </p:nvSpPr>
        <p:spPr>
          <a:xfrm rot="5400000">
            <a:off x="7384498" y="2012598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5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7736555" y="5684166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6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10377741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7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7931721" y="2358516"/>
            <a:ext cx="813535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8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10454954" y="-1559423"/>
            <a:ext cx="1494825" cy="3494972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3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9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0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0" name="Tijdelijke aanduiding voor datum 3">
            <a:extLst>
              <a:ext uri="{FF2B5EF4-FFF2-40B4-BE49-F238E27FC236}">
                <a16:creationId xmlns:a16="http://schemas.microsoft.com/office/drawing/2014/main" id="{48A51C6A-6362-579E-078B-E74266615B4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C12323-CB69-46C7-92AB-0A8C5C8AAE47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81" name="Tijdelijke aanduiding voor dianummer 5">
            <a:extLst>
              <a:ext uri="{FF2B5EF4-FFF2-40B4-BE49-F238E27FC236}">
                <a16:creationId xmlns:a16="http://schemas.microsoft.com/office/drawing/2014/main" id="{8EBDF3A5-4C59-DC76-9087-CF7992A8711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937E78-658D-47D0-A130-53F0DC115EA3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44247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lin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C1F2CC6-23F7-4578-B62B-86980B0FFB52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B1</a:t>
            </a:r>
          </a:p>
        </p:txBody>
      </p:sp>
      <p:grpSp>
        <p:nvGrpSpPr>
          <p:cNvPr id="4" name="INSTRUCTIES">
            <a:extLst>
              <a:ext uri="{FF2B5EF4-FFF2-40B4-BE49-F238E27FC236}">
                <a16:creationId xmlns:a16="http://schemas.microsoft.com/office/drawing/2014/main" id="{4376C14E-4B72-D811-F260-D3700B20C180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B99677E9-139F-6C8C-FDC6-8E2BB3069EB2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9614BFB0-4618-740E-2A59-B576A483FE93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CE8F5A37-DDE3-CFC0-8B38-A982D9CCDFE0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" name="Rechte verbindingslijn 12">
              <a:extLst>
                <a:ext uri="{FF2B5EF4-FFF2-40B4-BE49-F238E27FC236}">
                  <a16:creationId xmlns:a16="http://schemas.microsoft.com/office/drawing/2014/main" id="{F54A0A0A-CEFE-F901-8F01-7059F494D77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D4ADFF4-B627-B8E3-F0CB-6796090479F2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5C748EB-C93A-FABF-5DAB-C8DAD93096F1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1EF2B59-B444-5D54-645B-7777EF417AB5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6437286-E1A4-7F23-6319-831973C60C94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60FEE44-A12A-6E72-8919-74E0560B97D5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9">
              <a:extLst>
                <a:ext uri="{FF2B5EF4-FFF2-40B4-BE49-F238E27FC236}">
                  <a16:creationId xmlns:a16="http://schemas.microsoft.com/office/drawing/2014/main" id="{B00FA001-44D1-37D2-5992-3932A74C08F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Groep 20">
              <a:extLst>
                <a:ext uri="{FF2B5EF4-FFF2-40B4-BE49-F238E27FC236}">
                  <a16:creationId xmlns:a16="http://schemas.microsoft.com/office/drawing/2014/main" id="{39650936-0726-A4CF-CA01-240FEAFD537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7399B929-F162-98C1-5E42-A87F625A8B28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2" name="Rechte verbindingslijn 101">
                <a:extLst>
                  <a:ext uri="{FF2B5EF4-FFF2-40B4-BE49-F238E27FC236}">
                    <a16:creationId xmlns:a16="http://schemas.microsoft.com/office/drawing/2014/main" id="{6A9D6CCC-877A-FDB5-FA2A-3BFD612AB591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3" name="Gelijkbenige driehoek 192">
                <a:extLst>
                  <a:ext uri="{FF2B5EF4-FFF2-40B4-BE49-F238E27FC236}">
                    <a16:creationId xmlns:a16="http://schemas.microsoft.com/office/drawing/2014/main" id="{A9265588-6D66-32B0-9243-B60CF61F33FB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2">
              <a:extLst>
                <a:ext uri="{FF2B5EF4-FFF2-40B4-BE49-F238E27FC236}">
                  <a16:creationId xmlns:a16="http://schemas.microsoft.com/office/drawing/2014/main" id="{D07C667C-3E17-CA4D-B633-F5521F2135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3" name="Groep 72">
                <a:extLst>
                  <a:ext uri="{FF2B5EF4-FFF2-40B4-BE49-F238E27FC236}">
                    <a16:creationId xmlns:a16="http://schemas.microsoft.com/office/drawing/2014/main" id="{DB135B16-E6AF-7C95-CEF2-CB3AA168C6E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6" name="Groep 75">
                  <a:extLst>
                    <a:ext uri="{FF2B5EF4-FFF2-40B4-BE49-F238E27FC236}">
                      <a16:creationId xmlns:a16="http://schemas.microsoft.com/office/drawing/2014/main" id="{4463D0D1-AA2B-AE91-87AC-D1C715EDF10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3" name="Groep 94">
                    <a:extLst>
                      <a:ext uri="{FF2B5EF4-FFF2-40B4-BE49-F238E27FC236}">
                        <a16:creationId xmlns:a16="http://schemas.microsoft.com/office/drawing/2014/main" id="{5AFDCC1B-C00F-2574-CAC7-5BCEE9F0906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0D0B5D17-AEC0-5E31-468D-4844D10319C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" name="Rechthoek 186">
                      <a:extLst>
                        <a:ext uri="{FF2B5EF4-FFF2-40B4-BE49-F238E27FC236}">
                          <a16:creationId xmlns:a16="http://schemas.microsoft.com/office/drawing/2014/main" id="{FB8F2449-1BFA-573D-B73E-9C25899B8F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Ovaal 187">
                      <a:extLst>
                        <a:ext uri="{FF2B5EF4-FFF2-40B4-BE49-F238E27FC236}">
                          <a16:creationId xmlns:a16="http://schemas.microsoft.com/office/drawing/2014/main" id="{07E84A4E-0E11-A2F5-006F-98382EEAD6B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4" name="Afbeelding 183">
                    <a:extLst>
                      <a:ext uri="{FF2B5EF4-FFF2-40B4-BE49-F238E27FC236}">
                        <a16:creationId xmlns:a16="http://schemas.microsoft.com/office/drawing/2014/main" id="{103C0E41-8332-D46F-9087-965A44021A7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5" name="Afbeelding 184">
                    <a:extLst>
                      <a:ext uri="{FF2B5EF4-FFF2-40B4-BE49-F238E27FC236}">
                        <a16:creationId xmlns:a16="http://schemas.microsoft.com/office/drawing/2014/main" id="{E62221E5-BE9F-4A0E-D73A-D6460D0CEAD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7" name="Groep 76">
                  <a:extLst>
                    <a:ext uri="{FF2B5EF4-FFF2-40B4-BE49-F238E27FC236}">
                      <a16:creationId xmlns:a16="http://schemas.microsoft.com/office/drawing/2014/main" id="{71D6F75D-20D1-A6B5-85DB-23D878D6430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04D328EE-7E71-E585-8CDD-0DE6ADB36B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042173FB-2BF9-3601-D4F1-BD2FEC1667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8" name="Groep 77">
                  <a:extLst>
                    <a:ext uri="{FF2B5EF4-FFF2-40B4-BE49-F238E27FC236}">
                      <a16:creationId xmlns:a16="http://schemas.microsoft.com/office/drawing/2014/main" id="{9B3490BF-94A3-A5F0-9EE7-1D90DF7E4CD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33F0A835-9CCA-75AD-0918-5F3E830720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90C9D98C-16F8-04E6-9BAA-B78B151EAA6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61C1C2AB-1C97-4026-66B3-0401C1332BB7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8240DDBA-F723-E2C8-BFB3-78E68423F2B8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ep 25">
              <a:extLst>
                <a:ext uri="{FF2B5EF4-FFF2-40B4-BE49-F238E27FC236}">
                  <a16:creationId xmlns:a16="http://schemas.microsoft.com/office/drawing/2014/main" id="{0E134CE7-9437-C587-DD60-44B924BBDB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6EF70D00-60BE-72F7-F4AA-2C88A57640A6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AAC927D6-6042-058E-7A7B-20B502667A39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Vrije vorm: vorm 168">
                <a:extLst>
                  <a:ext uri="{FF2B5EF4-FFF2-40B4-BE49-F238E27FC236}">
                    <a16:creationId xmlns:a16="http://schemas.microsoft.com/office/drawing/2014/main" id="{79F2FF5A-981D-3FBB-26C5-D1C9B8EC08CB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666F4512-43FD-AC14-1399-7E5906B24786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F310A340-A68F-FF35-77F4-40E373A834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6C9015AA-FE56-C4BF-D491-B62CE4C4ECE4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FE8D79C-5035-7601-6591-03C45E3046EB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28E5F37-6322-22DC-C1CC-81CCF1F29273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8">
              <a:extLst>
                <a:ext uri="{FF2B5EF4-FFF2-40B4-BE49-F238E27FC236}">
                  <a16:creationId xmlns:a16="http://schemas.microsoft.com/office/drawing/2014/main" id="{1BFAB41A-4A1A-BD55-D35D-56FDD92BE2D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" name="Groep 29">
              <a:extLst>
                <a:ext uri="{FF2B5EF4-FFF2-40B4-BE49-F238E27FC236}">
                  <a16:creationId xmlns:a16="http://schemas.microsoft.com/office/drawing/2014/main" id="{8A2EEA22-9F53-A0DC-9E14-825A1606B84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BD2637D-B97A-4BDC-E513-755B3D140F05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DF61753-BCFF-B193-3C0A-F9ABC859A6D4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kstvak 32">
                <a:extLst>
                  <a:ext uri="{FF2B5EF4-FFF2-40B4-BE49-F238E27FC236}">
                    <a16:creationId xmlns:a16="http://schemas.microsoft.com/office/drawing/2014/main" id="{2FF4675F-36E7-CE55-B1EA-6714FCFDC110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8" name="Tekstvak 33">
                <a:extLst>
                  <a:ext uri="{FF2B5EF4-FFF2-40B4-BE49-F238E27FC236}">
                    <a16:creationId xmlns:a16="http://schemas.microsoft.com/office/drawing/2014/main" id="{942DB10F-4681-F819-3ED5-BA77AD4FA42C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9CEBC296-FAEF-EF63-CD6E-AECD5E61374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938D003D-8BDD-63BC-0059-60053051270C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ep 36">
                <a:extLst>
                  <a:ext uri="{FF2B5EF4-FFF2-40B4-BE49-F238E27FC236}">
                    <a16:creationId xmlns:a16="http://schemas.microsoft.com/office/drawing/2014/main" id="{9D7BE4B7-FC00-9AA2-0D35-91C71B51DD8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C7B2D2FD-9ACA-F00D-F800-2A694AFBD27D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EF36E882-E307-C764-E0FC-24DFF70940B0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E36FF28B-3CE7-4617-2065-E684A73AB9F5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160" name="Groep 37">
                <a:extLst>
                  <a:ext uri="{FF2B5EF4-FFF2-40B4-BE49-F238E27FC236}">
                    <a16:creationId xmlns:a16="http://schemas.microsoft.com/office/drawing/2014/main" id="{03BE6784-FE05-C13A-3D4C-2D48E6AA643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F9B36ABE-0D7D-6A8E-68E2-209C58BD4FD1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39C4F02E-B1B7-D2BC-7623-578C02FDE025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97FE0124-4FB8-9514-C256-C3E7E763F447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94" name="TEKSTINSTRUCTIES">
            <a:extLst>
              <a:ext uri="{FF2B5EF4-FFF2-40B4-BE49-F238E27FC236}">
                <a16:creationId xmlns:a16="http://schemas.microsoft.com/office/drawing/2014/main" id="{61B8583A-7B59-084B-B11A-7FF1E7414AA9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95" name="Rechthoek: afgeronde hoeken 194">
              <a:extLst>
                <a:ext uri="{FF2B5EF4-FFF2-40B4-BE49-F238E27FC236}">
                  <a16:creationId xmlns:a16="http://schemas.microsoft.com/office/drawing/2014/main" id="{43153E56-E1F7-EFDB-FD39-CD695784AA09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9393691A-5B63-E260-206E-C07759E4807A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6" name="Rechte verbindingslijn 106">
              <a:extLst>
                <a:ext uri="{FF2B5EF4-FFF2-40B4-BE49-F238E27FC236}">
                  <a16:creationId xmlns:a16="http://schemas.microsoft.com/office/drawing/2014/main" id="{6D72703C-A138-4484-9ED2-8AC5A931577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7" name="Groep 107">
              <a:extLst>
                <a:ext uri="{FF2B5EF4-FFF2-40B4-BE49-F238E27FC236}">
                  <a16:creationId xmlns:a16="http://schemas.microsoft.com/office/drawing/2014/main" id="{C8DFAAA6-A448-3E03-8B13-C85C5BBB5F3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CA139F3C-0FFB-3C4E-F273-D0A97D6A74D3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29" name="Rechte verbindingslijn 228">
                <a:extLst>
                  <a:ext uri="{FF2B5EF4-FFF2-40B4-BE49-F238E27FC236}">
                    <a16:creationId xmlns:a16="http://schemas.microsoft.com/office/drawing/2014/main" id="{4A33CBC3-943C-5827-60EB-8EB232E23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Rechte verbindingslijn 229">
                <a:extLst>
                  <a:ext uri="{FF2B5EF4-FFF2-40B4-BE49-F238E27FC236}">
                    <a16:creationId xmlns:a16="http://schemas.microsoft.com/office/drawing/2014/main" id="{05339556-3481-C03E-F404-0DD3594D01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4730A387-4AB1-2BA4-A19B-D2023189BBA0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2" name="Groep 203">
                <a:extLst>
                  <a:ext uri="{FF2B5EF4-FFF2-40B4-BE49-F238E27FC236}">
                    <a16:creationId xmlns:a16="http://schemas.microsoft.com/office/drawing/2014/main" id="{895B60E7-DA37-4BF0-B4F8-CE571E1D287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1" name="Groep 242">
                  <a:extLst>
                    <a:ext uri="{FF2B5EF4-FFF2-40B4-BE49-F238E27FC236}">
                      <a16:creationId xmlns:a16="http://schemas.microsoft.com/office/drawing/2014/main" id="{566C6C1F-1DB0-5DFC-1A4E-1789688E98A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5" name="Rechte verbindingslijn 246">
                    <a:extLst>
                      <a:ext uri="{FF2B5EF4-FFF2-40B4-BE49-F238E27FC236}">
                        <a16:creationId xmlns:a16="http://schemas.microsoft.com/office/drawing/2014/main" id="{453E6BC2-B80C-F2D4-DE8A-C8DA1456531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6" name="Rechte verbindingslijn 247">
                    <a:extLst>
                      <a:ext uri="{FF2B5EF4-FFF2-40B4-BE49-F238E27FC236}">
                        <a16:creationId xmlns:a16="http://schemas.microsoft.com/office/drawing/2014/main" id="{43F12398-0555-57D6-0A43-7975D2930A7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7" name="Rechte verbindingslijn 248">
                    <a:extLst>
                      <a:ext uri="{FF2B5EF4-FFF2-40B4-BE49-F238E27FC236}">
                        <a16:creationId xmlns:a16="http://schemas.microsoft.com/office/drawing/2014/main" id="{7896E601-18E3-FE9C-7552-AC10CFEF4F8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8" name="Rechte verbindingslijn 249">
                    <a:extLst>
                      <a:ext uri="{FF2B5EF4-FFF2-40B4-BE49-F238E27FC236}">
                        <a16:creationId xmlns:a16="http://schemas.microsoft.com/office/drawing/2014/main" id="{0441B6B9-6B63-001F-BC1E-14F57156729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9" name="Rechte verbindingslijn 250">
                    <a:extLst>
                      <a:ext uri="{FF2B5EF4-FFF2-40B4-BE49-F238E27FC236}">
                        <a16:creationId xmlns:a16="http://schemas.microsoft.com/office/drawing/2014/main" id="{B8D28B26-75D1-DE26-3556-422C21B13F0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72" name="Groep 243">
                  <a:extLst>
                    <a:ext uri="{FF2B5EF4-FFF2-40B4-BE49-F238E27FC236}">
                      <a16:creationId xmlns:a16="http://schemas.microsoft.com/office/drawing/2014/main" id="{52F2B1AE-79B1-4836-C9A9-676AB900BD1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42699CF2-7AA7-E791-8834-BFE1164EF8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Pijl: punthaak 273">
                    <a:extLst>
                      <a:ext uri="{FF2B5EF4-FFF2-40B4-BE49-F238E27FC236}">
                        <a16:creationId xmlns:a16="http://schemas.microsoft.com/office/drawing/2014/main" id="{E680A8D3-3BB7-BA06-8923-8D497D4EC52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3" name="Groep 204">
                <a:extLst>
                  <a:ext uri="{FF2B5EF4-FFF2-40B4-BE49-F238E27FC236}">
                    <a16:creationId xmlns:a16="http://schemas.microsoft.com/office/drawing/2014/main" id="{7AD51DB1-201B-CA05-8EC4-ABB91791BB2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2" name="Groep 233">
                  <a:extLst>
                    <a:ext uri="{FF2B5EF4-FFF2-40B4-BE49-F238E27FC236}">
                      <a16:creationId xmlns:a16="http://schemas.microsoft.com/office/drawing/2014/main" id="{74EA1E8D-4C01-F6A5-DFF4-186823D0AE6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6" name="Rechte verbindingslijn 237">
                    <a:extLst>
                      <a:ext uri="{FF2B5EF4-FFF2-40B4-BE49-F238E27FC236}">
                        <a16:creationId xmlns:a16="http://schemas.microsoft.com/office/drawing/2014/main" id="{68635F48-C693-9AF2-3C52-A9EE0436EF8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7" name="Rechte verbindingslijn 238">
                    <a:extLst>
                      <a:ext uri="{FF2B5EF4-FFF2-40B4-BE49-F238E27FC236}">
                        <a16:creationId xmlns:a16="http://schemas.microsoft.com/office/drawing/2014/main" id="{75D056E4-48F6-BB5B-B2F6-63A5DCB518F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8" name="Rechte verbindingslijn 239">
                    <a:extLst>
                      <a:ext uri="{FF2B5EF4-FFF2-40B4-BE49-F238E27FC236}">
                        <a16:creationId xmlns:a16="http://schemas.microsoft.com/office/drawing/2014/main" id="{E8867959-36DD-E1C1-3F35-D1602EEEE67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9" name="Rechte verbindingslijn 240">
                    <a:extLst>
                      <a:ext uri="{FF2B5EF4-FFF2-40B4-BE49-F238E27FC236}">
                        <a16:creationId xmlns:a16="http://schemas.microsoft.com/office/drawing/2014/main" id="{20AD7B70-5125-CA94-16ED-2BA78737AA5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0" name="Rechte verbindingslijn 241">
                    <a:extLst>
                      <a:ext uri="{FF2B5EF4-FFF2-40B4-BE49-F238E27FC236}">
                        <a16:creationId xmlns:a16="http://schemas.microsoft.com/office/drawing/2014/main" id="{BA4283C1-31DE-944B-C877-BEC6101DC77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63" name="Groep 234">
                  <a:extLst>
                    <a:ext uri="{FF2B5EF4-FFF2-40B4-BE49-F238E27FC236}">
                      <a16:creationId xmlns:a16="http://schemas.microsoft.com/office/drawing/2014/main" id="{975663B5-523D-B4EF-31A7-36FA239E039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4" name="Rechthoek 263">
                    <a:extLst>
                      <a:ext uri="{FF2B5EF4-FFF2-40B4-BE49-F238E27FC236}">
                        <a16:creationId xmlns:a16="http://schemas.microsoft.com/office/drawing/2014/main" id="{A6CC3D82-9C57-F62B-C806-976CC9C22E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Pijl: punthaak 264">
                    <a:extLst>
                      <a:ext uri="{FF2B5EF4-FFF2-40B4-BE49-F238E27FC236}">
                        <a16:creationId xmlns:a16="http://schemas.microsoft.com/office/drawing/2014/main" id="{78A277D0-B33F-3D6A-714D-99BC74B4B24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4" name="Rechte verbindingslijn 205">
                <a:extLst>
                  <a:ext uri="{FF2B5EF4-FFF2-40B4-BE49-F238E27FC236}">
                    <a16:creationId xmlns:a16="http://schemas.microsoft.com/office/drawing/2014/main" id="{0C948070-6242-9157-80F6-07A9D14166CF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" name="Rechte verbindingslijn 206">
                <a:extLst>
                  <a:ext uri="{FF2B5EF4-FFF2-40B4-BE49-F238E27FC236}">
                    <a16:creationId xmlns:a16="http://schemas.microsoft.com/office/drawing/2014/main" id="{0531425B-535D-221A-5D77-3619C53719F8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6" name="Groep 207">
                <a:extLst>
                  <a:ext uri="{FF2B5EF4-FFF2-40B4-BE49-F238E27FC236}">
                    <a16:creationId xmlns:a16="http://schemas.microsoft.com/office/drawing/2014/main" id="{DFC6BABE-6BFB-7344-9880-4BF11D12DC7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E76B0D8E-F9DF-E9CA-28F4-3B8FD3F958F1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2" name="Groep 223">
                  <a:extLst>
                    <a:ext uri="{FF2B5EF4-FFF2-40B4-BE49-F238E27FC236}">
                      <a16:creationId xmlns:a16="http://schemas.microsoft.com/office/drawing/2014/main" id="{7A1BD0AF-5294-F655-6DC0-AFC52A6A988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3" name="Groep 224">
                    <a:extLst>
                      <a:ext uri="{FF2B5EF4-FFF2-40B4-BE49-F238E27FC236}">
                        <a16:creationId xmlns:a16="http://schemas.microsoft.com/office/drawing/2014/main" id="{E368B552-BA46-3167-2193-088A072BCF4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7" name="Rechte verbindingslijn 228">
                      <a:extLst>
                        <a:ext uri="{FF2B5EF4-FFF2-40B4-BE49-F238E27FC236}">
                          <a16:creationId xmlns:a16="http://schemas.microsoft.com/office/drawing/2014/main" id="{B88C7D8C-FB51-949E-4A67-CA7FEFD9294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8" name="Rechte verbindingslijn 229">
                      <a:extLst>
                        <a:ext uri="{FF2B5EF4-FFF2-40B4-BE49-F238E27FC236}">
                          <a16:creationId xmlns:a16="http://schemas.microsoft.com/office/drawing/2014/main" id="{45875181-08EC-8A6D-DF42-643135A2E6D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9" name="Rechte verbindingslijn 230">
                      <a:extLst>
                        <a:ext uri="{FF2B5EF4-FFF2-40B4-BE49-F238E27FC236}">
                          <a16:creationId xmlns:a16="http://schemas.microsoft.com/office/drawing/2014/main" id="{B18944E8-159F-B8EF-1F5B-117A0C7F7C5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0" name="Rechte verbindingslijn 231">
                      <a:extLst>
                        <a:ext uri="{FF2B5EF4-FFF2-40B4-BE49-F238E27FC236}">
                          <a16:creationId xmlns:a16="http://schemas.microsoft.com/office/drawing/2014/main" id="{5670CB37-D386-257B-B939-109C8D1ACFB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1" name="Rechte verbindingslijn 232">
                      <a:extLst>
                        <a:ext uri="{FF2B5EF4-FFF2-40B4-BE49-F238E27FC236}">
                          <a16:creationId xmlns:a16="http://schemas.microsoft.com/office/drawing/2014/main" id="{0FA5BA6E-6350-0F07-EB0D-0D2A9086C7B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4" name="Groep 225">
                    <a:extLst>
                      <a:ext uri="{FF2B5EF4-FFF2-40B4-BE49-F238E27FC236}">
                        <a16:creationId xmlns:a16="http://schemas.microsoft.com/office/drawing/2014/main" id="{7B3CAC84-11BC-080C-3533-2F01033F928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8D078BF5-4758-3D40-B0E3-39E9D530863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6" name="Pijl: punthaak 255">
                      <a:extLst>
                        <a:ext uri="{FF2B5EF4-FFF2-40B4-BE49-F238E27FC236}">
                          <a16:creationId xmlns:a16="http://schemas.microsoft.com/office/drawing/2014/main" id="{924845DF-E03B-984E-69F7-09FAB88ED1C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7" name="Groep 208">
                <a:extLst>
                  <a:ext uri="{FF2B5EF4-FFF2-40B4-BE49-F238E27FC236}">
                    <a16:creationId xmlns:a16="http://schemas.microsoft.com/office/drawing/2014/main" id="{70857931-D880-775B-64EC-8C46BF4970D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7E4F506D-42E5-6173-9E67-998752BCB9FA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1" name="Groep 212">
                  <a:extLst>
                    <a:ext uri="{FF2B5EF4-FFF2-40B4-BE49-F238E27FC236}">
                      <a16:creationId xmlns:a16="http://schemas.microsoft.com/office/drawing/2014/main" id="{A5D13E0B-D1B0-FCD7-BE82-37EAC038A27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2" name="Groep 213">
                    <a:extLst>
                      <a:ext uri="{FF2B5EF4-FFF2-40B4-BE49-F238E27FC236}">
                        <a16:creationId xmlns:a16="http://schemas.microsoft.com/office/drawing/2014/main" id="{F0A1C7EC-A491-20AF-F072-8DDB488ED31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6" name="Rechte verbindingslijn 217">
                      <a:extLst>
                        <a:ext uri="{FF2B5EF4-FFF2-40B4-BE49-F238E27FC236}">
                          <a16:creationId xmlns:a16="http://schemas.microsoft.com/office/drawing/2014/main" id="{092CB1CA-CB1C-47BA-2F57-208D969F528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7" name="Rechte verbindingslijn 218">
                      <a:extLst>
                        <a:ext uri="{FF2B5EF4-FFF2-40B4-BE49-F238E27FC236}">
                          <a16:creationId xmlns:a16="http://schemas.microsoft.com/office/drawing/2014/main" id="{088CAF45-101E-71D6-FC0A-610B01FB209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8" name="Rechte verbindingslijn 219">
                      <a:extLst>
                        <a:ext uri="{FF2B5EF4-FFF2-40B4-BE49-F238E27FC236}">
                          <a16:creationId xmlns:a16="http://schemas.microsoft.com/office/drawing/2014/main" id="{D49D7F91-7DC5-AA45-4AB7-C7FB34CB2F8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9" name="Rechte verbindingslijn 220">
                      <a:extLst>
                        <a:ext uri="{FF2B5EF4-FFF2-40B4-BE49-F238E27FC236}">
                          <a16:creationId xmlns:a16="http://schemas.microsoft.com/office/drawing/2014/main" id="{497EF193-C187-CACC-7B13-D85F0B016B1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0" name="Rechte verbindingslijn 221">
                      <a:extLst>
                        <a:ext uri="{FF2B5EF4-FFF2-40B4-BE49-F238E27FC236}">
                          <a16:creationId xmlns:a16="http://schemas.microsoft.com/office/drawing/2014/main" id="{61B72046-262D-72F9-E7AF-65EA854DA3D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43" name="Groep 214">
                    <a:extLst>
                      <a:ext uri="{FF2B5EF4-FFF2-40B4-BE49-F238E27FC236}">
                        <a16:creationId xmlns:a16="http://schemas.microsoft.com/office/drawing/2014/main" id="{31927737-A9A8-FF3F-7CDA-7A411107C7E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4" name="Rechthoek 243">
                      <a:extLst>
                        <a:ext uri="{FF2B5EF4-FFF2-40B4-BE49-F238E27FC236}">
                          <a16:creationId xmlns:a16="http://schemas.microsoft.com/office/drawing/2014/main" id="{2101D185-D2FD-2F2F-B356-89EF47C878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5" name="Pijl: punthaak 244">
                      <a:extLst>
                        <a:ext uri="{FF2B5EF4-FFF2-40B4-BE49-F238E27FC236}">
                          <a16:creationId xmlns:a16="http://schemas.microsoft.com/office/drawing/2014/main" id="{B95A675F-AD38-4DEA-C597-14BE2FDAAD5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44512C52-8361-746D-C6F8-4F40D265D1A7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32678022-740E-46B8-866C-ECA6D96968B6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08" name="Rechte verbindingslijn 108">
              <a:extLst>
                <a:ext uri="{FF2B5EF4-FFF2-40B4-BE49-F238E27FC236}">
                  <a16:creationId xmlns:a16="http://schemas.microsoft.com/office/drawing/2014/main" id="{0A56B328-B182-AC96-FD9B-E803847F81D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" name="Rechthoek 115">
              <a:extLst>
                <a:ext uri="{FF2B5EF4-FFF2-40B4-BE49-F238E27FC236}">
                  <a16:creationId xmlns:a16="http://schemas.microsoft.com/office/drawing/2014/main" id="{78C0F473-2D0C-17E6-8FAC-22C7008010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7217ECD5-966F-52B0-1678-E07F26854644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8B4810CF-EBF3-73A2-886D-A6AC30C50FEA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CCA8E6A0-BB7B-6041-8DDC-AE83F60C836D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14F26919-102D-E622-9FCF-30701131A8E5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7D2E829F-F23E-90CD-5FB0-F6DA384F0E67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4031A553-2F40-19AE-9BA0-A5CE391846B9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8B610CA0-D8E7-23A1-1A8D-CC08CB2C0779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ABCAF95F-D25C-9F0E-4618-D361589D3FFF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25A0CB98-2F05-9166-E009-6BD21CACFBC0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0519F097-52CF-F7D8-E8B1-E76208DD9C5C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0" name="Rechthoek 126">
              <a:extLst>
                <a:ext uri="{FF2B5EF4-FFF2-40B4-BE49-F238E27FC236}">
                  <a16:creationId xmlns:a16="http://schemas.microsoft.com/office/drawing/2014/main" id="{C7812D79-0873-CECA-CC21-E0C8C6316F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21" name="Rechthoek 191">
              <a:extLst>
                <a:ext uri="{FF2B5EF4-FFF2-40B4-BE49-F238E27FC236}">
                  <a16:creationId xmlns:a16="http://schemas.microsoft.com/office/drawing/2014/main" id="{C8142A53-E946-0157-20D2-33186EC75D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BDBB0C82-D111-F0D8-E45F-0821392E6485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468034A2-263D-2EBC-5F2C-293426EAE1B4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319755F8-AFB8-3B52-7F01-07E47EDF3844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60C69348-A7EB-76CC-7C01-60DE56485C4B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5FE14C1E-508B-3727-213C-16C07C18F066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5FF2E6BD-F674-A221-6061-634FFE6AD7C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0" name="Tijdelijke aanduiding voor afbeelding 9"/>
          <p:cNvSpPr>
            <a:spLocks noGrp="1"/>
          </p:cNvSpPr>
          <p:nvPr>
            <p:ph type="pic" idx="13"/>
          </p:nvPr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6875" y="1116707"/>
            <a:ext cx="648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7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2709746" y="5684166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8" name="Tijdelijke aanduiding voor tekst 6"/>
          <p:cNvSpPr>
            <a:spLocks noGrp="1"/>
          </p:cNvSpPr>
          <p:nvPr>
            <p:ph type="body" sz="quarter" idx="19"/>
          </p:nvPr>
        </p:nvSpPr>
        <p:spPr>
          <a:xfrm rot="16200000">
            <a:off x="-2563288" y="2528999"/>
            <a:ext cx="6926578" cy="1800000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9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0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-2220862" y="3754874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1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-639905" y="-467046"/>
            <a:ext cx="1962001" cy="147782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2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3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4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1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0" name="Tijdelijke aanduiding voor datum 3">
            <a:extLst>
              <a:ext uri="{FF2B5EF4-FFF2-40B4-BE49-F238E27FC236}">
                <a16:creationId xmlns:a16="http://schemas.microsoft.com/office/drawing/2014/main" id="{A6843897-6E52-D461-BEB8-A8AF5ACF7FC8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3C52-84C8-4E27-A8D6-07A01E0E724A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81" name="Tijdelijke aanduiding voor dianummer 5">
            <a:extLst>
              <a:ext uri="{FF2B5EF4-FFF2-40B4-BE49-F238E27FC236}">
                <a16:creationId xmlns:a16="http://schemas.microsoft.com/office/drawing/2014/main" id="{4A539DC5-B6CF-FE27-7ADC-4E8BC9F9CBF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98B3D2C-FB34-4884-8489-2B8E0E5BC2D7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19973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E720468-F84C-18E5-A61A-F1CAD542B34F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B2</a:t>
            </a:r>
          </a:p>
        </p:txBody>
      </p:sp>
      <p:grpSp>
        <p:nvGrpSpPr>
          <p:cNvPr id="4" name="INSTRUCTIES">
            <a:extLst>
              <a:ext uri="{FF2B5EF4-FFF2-40B4-BE49-F238E27FC236}">
                <a16:creationId xmlns:a16="http://schemas.microsoft.com/office/drawing/2014/main" id="{27E3273E-60E5-F0E4-B770-4456C53C4566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FE89E909-A8AD-DBE8-90E0-13FAC3019F2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965CF31C-8F10-C103-49F5-19BCAAAF9DF5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3E5FC704-D69A-85E2-564C-72433D8FBE47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" name="Rechte verbindingslijn 12">
              <a:extLst>
                <a:ext uri="{FF2B5EF4-FFF2-40B4-BE49-F238E27FC236}">
                  <a16:creationId xmlns:a16="http://schemas.microsoft.com/office/drawing/2014/main" id="{F02DFD08-AFCE-4F7D-BFB1-40ABFBB932D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37EA5E-69A1-EB72-B229-7AE7207A030C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1656BA5-FEFE-BA71-39F6-A79743A95F36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394129-CD8A-098F-7806-632603C93C72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3E74B77-58BC-2A7A-9429-8E9B2413D29A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9E0E34-07E7-D29F-6457-8D2248702C32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9">
              <a:extLst>
                <a:ext uri="{FF2B5EF4-FFF2-40B4-BE49-F238E27FC236}">
                  <a16:creationId xmlns:a16="http://schemas.microsoft.com/office/drawing/2014/main" id="{7CA48051-6777-4223-DF31-E330A3DCB26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Groep 20">
              <a:extLst>
                <a:ext uri="{FF2B5EF4-FFF2-40B4-BE49-F238E27FC236}">
                  <a16:creationId xmlns:a16="http://schemas.microsoft.com/office/drawing/2014/main" id="{568B5CEA-3F24-2FCF-4FCA-383D5DBE48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3BCE3131-C449-68F0-C54B-D0FA794117AD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2" name="Rechte verbindingslijn 101">
                <a:extLst>
                  <a:ext uri="{FF2B5EF4-FFF2-40B4-BE49-F238E27FC236}">
                    <a16:creationId xmlns:a16="http://schemas.microsoft.com/office/drawing/2014/main" id="{146C2E28-B702-0146-2C0A-BD8D968B161D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3" name="Gelijkbenige driehoek 192">
                <a:extLst>
                  <a:ext uri="{FF2B5EF4-FFF2-40B4-BE49-F238E27FC236}">
                    <a16:creationId xmlns:a16="http://schemas.microsoft.com/office/drawing/2014/main" id="{6B531B12-2C06-0966-8AEB-6E16CF52D495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2">
              <a:extLst>
                <a:ext uri="{FF2B5EF4-FFF2-40B4-BE49-F238E27FC236}">
                  <a16:creationId xmlns:a16="http://schemas.microsoft.com/office/drawing/2014/main" id="{882973F9-18C3-6BE5-AD37-FCDB44F70B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3" name="Groep 72">
                <a:extLst>
                  <a:ext uri="{FF2B5EF4-FFF2-40B4-BE49-F238E27FC236}">
                    <a16:creationId xmlns:a16="http://schemas.microsoft.com/office/drawing/2014/main" id="{14D6FC9E-5219-3B39-3E19-582C72F989B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6" name="Groep 75">
                  <a:extLst>
                    <a:ext uri="{FF2B5EF4-FFF2-40B4-BE49-F238E27FC236}">
                      <a16:creationId xmlns:a16="http://schemas.microsoft.com/office/drawing/2014/main" id="{9469CAAE-AE72-BA57-41B9-087B96B700E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3" name="Groep 94">
                    <a:extLst>
                      <a:ext uri="{FF2B5EF4-FFF2-40B4-BE49-F238E27FC236}">
                        <a16:creationId xmlns:a16="http://schemas.microsoft.com/office/drawing/2014/main" id="{9AE3BB38-826C-8DA3-8348-C51C10DA49D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81090CAD-9977-9A11-F56C-624CE6A0B1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" name="Rechthoek 186">
                      <a:extLst>
                        <a:ext uri="{FF2B5EF4-FFF2-40B4-BE49-F238E27FC236}">
                          <a16:creationId xmlns:a16="http://schemas.microsoft.com/office/drawing/2014/main" id="{2481CC01-8D27-9BA9-19C5-6F0C0575BE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Ovaal 187">
                      <a:extLst>
                        <a:ext uri="{FF2B5EF4-FFF2-40B4-BE49-F238E27FC236}">
                          <a16:creationId xmlns:a16="http://schemas.microsoft.com/office/drawing/2014/main" id="{EACB81A7-7792-8A3A-3A73-14E2F3CE1C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4" name="Afbeelding 183">
                    <a:extLst>
                      <a:ext uri="{FF2B5EF4-FFF2-40B4-BE49-F238E27FC236}">
                        <a16:creationId xmlns:a16="http://schemas.microsoft.com/office/drawing/2014/main" id="{B297633A-E547-22BF-3331-8619F4869C4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5" name="Afbeelding 184">
                    <a:extLst>
                      <a:ext uri="{FF2B5EF4-FFF2-40B4-BE49-F238E27FC236}">
                        <a16:creationId xmlns:a16="http://schemas.microsoft.com/office/drawing/2014/main" id="{A18E950C-7FAA-75F5-1303-4214EC1A95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7" name="Groep 76">
                  <a:extLst>
                    <a:ext uri="{FF2B5EF4-FFF2-40B4-BE49-F238E27FC236}">
                      <a16:creationId xmlns:a16="http://schemas.microsoft.com/office/drawing/2014/main" id="{1492AEF5-C210-0715-6693-710DA6CF6C0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A93A16D8-7F71-ED87-C3B7-96A56D730C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D144816D-C501-9B7E-1EEA-123C855F31E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8" name="Groep 77">
                  <a:extLst>
                    <a:ext uri="{FF2B5EF4-FFF2-40B4-BE49-F238E27FC236}">
                      <a16:creationId xmlns:a16="http://schemas.microsoft.com/office/drawing/2014/main" id="{F45423F6-B553-1EDB-6BE0-64CD9F5FD5D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2A06F0A5-63C4-70BE-7EF1-0CFF4E15A1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62CE60E0-A986-A9F9-7B13-CDCFB0A747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C00278F3-196C-EE42-9592-F106A3CE8791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28800115-0259-5D39-A0C3-47314D7303C9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ep 25">
              <a:extLst>
                <a:ext uri="{FF2B5EF4-FFF2-40B4-BE49-F238E27FC236}">
                  <a16:creationId xmlns:a16="http://schemas.microsoft.com/office/drawing/2014/main" id="{C48B21BF-70A3-74F6-0C0D-7ECD7AEDE0C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1AB1A799-7F36-2FA3-445C-4CC4F6B8C9F4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76E5AA68-D777-1865-DCD1-65917E4CB391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Vrije vorm: vorm 168">
                <a:extLst>
                  <a:ext uri="{FF2B5EF4-FFF2-40B4-BE49-F238E27FC236}">
                    <a16:creationId xmlns:a16="http://schemas.microsoft.com/office/drawing/2014/main" id="{92C1362D-9F5C-A251-F4ED-3C86E474A575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C4B12B10-C8D6-9785-902B-CC96AC3B5773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69CBB8A6-2405-09C4-26C2-3C921B60FF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E7C0E8D1-1803-C57B-B2A2-C08AA4086279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DF80E34-DFA1-EACB-AC37-42E27E5B0D8C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4660CF0-9C25-507F-A4E7-2C3BEE74C756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8">
              <a:extLst>
                <a:ext uri="{FF2B5EF4-FFF2-40B4-BE49-F238E27FC236}">
                  <a16:creationId xmlns:a16="http://schemas.microsoft.com/office/drawing/2014/main" id="{5A31AA61-E08D-35D4-754C-8D1D8F3C177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" name="Groep 29">
              <a:extLst>
                <a:ext uri="{FF2B5EF4-FFF2-40B4-BE49-F238E27FC236}">
                  <a16:creationId xmlns:a16="http://schemas.microsoft.com/office/drawing/2014/main" id="{6F708D5D-FB2D-6537-3EE3-E37CC3BE36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3D940921-746D-5262-6A53-C548E1BFD712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D64A3A0-0A1E-0D13-C1DE-64A3A154EF66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kstvak 32">
                <a:extLst>
                  <a:ext uri="{FF2B5EF4-FFF2-40B4-BE49-F238E27FC236}">
                    <a16:creationId xmlns:a16="http://schemas.microsoft.com/office/drawing/2014/main" id="{D3590DAE-249F-EB64-051D-375E0CF0575B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8" name="Tekstvak 33">
                <a:extLst>
                  <a:ext uri="{FF2B5EF4-FFF2-40B4-BE49-F238E27FC236}">
                    <a16:creationId xmlns:a16="http://schemas.microsoft.com/office/drawing/2014/main" id="{F103ABE2-5544-58C4-5DB0-7FC74EF10AA5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9E75F457-B44C-738E-C68C-B4E16E99F70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0A1A35B-10EA-94B3-EF3C-68E79A4045EF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ep 36">
                <a:extLst>
                  <a:ext uri="{FF2B5EF4-FFF2-40B4-BE49-F238E27FC236}">
                    <a16:creationId xmlns:a16="http://schemas.microsoft.com/office/drawing/2014/main" id="{46238FCA-2C73-C804-DC95-B0ED9B6CCE3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BCBA0E90-0338-7D9D-FDD2-FAA9A6C32E99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69F0B2A6-6C42-5553-23B0-491F824928CC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188C12FE-FE4B-8209-B820-7BC306DA5100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160" name="Groep 37">
                <a:extLst>
                  <a:ext uri="{FF2B5EF4-FFF2-40B4-BE49-F238E27FC236}">
                    <a16:creationId xmlns:a16="http://schemas.microsoft.com/office/drawing/2014/main" id="{3961438B-DCAC-6ADC-2C8A-BDFC0898FB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D64204B2-4459-E30C-E9C3-63570CBFF5B0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568162BC-9902-41F5-2FF2-2F0F2FB27BD8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E5C1E8CA-8E05-6C5A-072E-42D1E29C8DB5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94" name="TEKSTINSTRUCTIES">
            <a:extLst>
              <a:ext uri="{FF2B5EF4-FFF2-40B4-BE49-F238E27FC236}">
                <a16:creationId xmlns:a16="http://schemas.microsoft.com/office/drawing/2014/main" id="{C9CB4620-2538-0112-6EF9-1C392B598664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95" name="Rechthoek: afgeronde hoeken 194">
              <a:extLst>
                <a:ext uri="{FF2B5EF4-FFF2-40B4-BE49-F238E27FC236}">
                  <a16:creationId xmlns:a16="http://schemas.microsoft.com/office/drawing/2014/main" id="{0D26675B-71FA-7E15-0B93-30346B6DD867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411EED4D-C3B6-3812-3142-E511C51F14B6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6" name="Rechte verbindingslijn 106">
              <a:extLst>
                <a:ext uri="{FF2B5EF4-FFF2-40B4-BE49-F238E27FC236}">
                  <a16:creationId xmlns:a16="http://schemas.microsoft.com/office/drawing/2014/main" id="{75AC4FA0-3537-2E0F-D51C-006816CC03B8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7" name="Groep 107">
              <a:extLst>
                <a:ext uri="{FF2B5EF4-FFF2-40B4-BE49-F238E27FC236}">
                  <a16:creationId xmlns:a16="http://schemas.microsoft.com/office/drawing/2014/main" id="{43E6BE4C-B6D6-B099-1B40-30AF641B03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B10C7AF7-B871-4181-6816-A4F84387B0D5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29" name="Rechte verbindingslijn 228">
                <a:extLst>
                  <a:ext uri="{FF2B5EF4-FFF2-40B4-BE49-F238E27FC236}">
                    <a16:creationId xmlns:a16="http://schemas.microsoft.com/office/drawing/2014/main" id="{B62A2B2E-FC87-B4C2-E27A-F87C8D0AFF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Rechte verbindingslijn 229">
                <a:extLst>
                  <a:ext uri="{FF2B5EF4-FFF2-40B4-BE49-F238E27FC236}">
                    <a16:creationId xmlns:a16="http://schemas.microsoft.com/office/drawing/2014/main" id="{CD231F79-7446-135F-BF74-4C95DB57C4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47F2E6B1-3A44-B4A9-6402-E7B4445821A2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2" name="Groep 203">
                <a:extLst>
                  <a:ext uri="{FF2B5EF4-FFF2-40B4-BE49-F238E27FC236}">
                    <a16:creationId xmlns:a16="http://schemas.microsoft.com/office/drawing/2014/main" id="{058A63AE-F4D6-2693-A965-9C47123731E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1" name="Groep 242">
                  <a:extLst>
                    <a:ext uri="{FF2B5EF4-FFF2-40B4-BE49-F238E27FC236}">
                      <a16:creationId xmlns:a16="http://schemas.microsoft.com/office/drawing/2014/main" id="{191849AA-181A-BD13-7BDF-C5F3CC27F5A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5" name="Rechte verbindingslijn 246">
                    <a:extLst>
                      <a:ext uri="{FF2B5EF4-FFF2-40B4-BE49-F238E27FC236}">
                        <a16:creationId xmlns:a16="http://schemas.microsoft.com/office/drawing/2014/main" id="{3EA310F5-81D1-FCBA-C7F5-E64B088261D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6" name="Rechte verbindingslijn 247">
                    <a:extLst>
                      <a:ext uri="{FF2B5EF4-FFF2-40B4-BE49-F238E27FC236}">
                        <a16:creationId xmlns:a16="http://schemas.microsoft.com/office/drawing/2014/main" id="{EF364E52-E748-2205-A8E4-B42AF46E4EE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7" name="Rechte verbindingslijn 248">
                    <a:extLst>
                      <a:ext uri="{FF2B5EF4-FFF2-40B4-BE49-F238E27FC236}">
                        <a16:creationId xmlns:a16="http://schemas.microsoft.com/office/drawing/2014/main" id="{DD486A76-5484-A452-6E14-D255EFE9DD5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8" name="Rechte verbindingslijn 249">
                    <a:extLst>
                      <a:ext uri="{FF2B5EF4-FFF2-40B4-BE49-F238E27FC236}">
                        <a16:creationId xmlns:a16="http://schemas.microsoft.com/office/drawing/2014/main" id="{32E91648-4DFD-6FF9-CC90-815EDDACB7F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9" name="Rechte verbindingslijn 250">
                    <a:extLst>
                      <a:ext uri="{FF2B5EF4-FFF2-40B4-BE49-F238E27FC236}">
                        <a16:creationId xmlns:a16="http://schemas.microsoft.com/office/drawing/2014/main" id="{CDD6C6D0-9AE2-181A-3987-627744D14F4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72" name="Groep 243">
                  <a:extLst>
                    <a:ext uri="{FF2B5EF4-FFF2-40B4-BE49-F238E27FC236}">
                      <a16:creationId xmlns:a16="http://schemas.microsoft.com/office/drawing/2014/main" id="{689ACA3E-1595-3CB9-325A-08FC70F5857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F05DCA84-31E2-48EA-C912-16212592A3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Pijl: punthaak 273">
                    <a:extLst>
                      <a:ext uri="{FF2B5EF4-FFF2-40B4-BE49-F238E27FC236}">
                        <a16:creationId xmlns:a16="http://schemas.microsoft.com/office/drawing/2014/main" id="{36D921E7-5AC7-E697-764C-DDE9AFBB648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3" name="Groep 204">
                <a:extLst>
                  <a:ext uri="{FF2B5EF4-FFF2-40B4-BE49-F238E27FC236}">
                    <a16:creationId xmlns:a16="http://schemas.microsoft.com/office/drawing/2014/main" id="{50C47AFB-7006-7111-AEAD-2E6EDF96974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2" name="Groep 233">
                  <a:extLst>
                    <a:ext uri="{FF2B5EF4-FFF2-40B4-BE49-F238E27FC236}">
                      <a16:creationId xmlns:a16="http://schemas.microsoft.com/office/drawing/2014/main" id="{E03B9B33-D592-E004-0803-A92EE9981415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6" name="Rechte verbindingslijn 237">
                    <a:extLst>
                      <a:ext uri="{FF2B5EF4-FFF2-40B4-BE49-F238E27FC236}">
                        <a16:creationId xmlns:a16="http://schemas.microsoft.com/office/drawing/2014/main" id="{8336C8FC-82A3-0AEC-EEB6-876E41BFBFC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7" name="Rechte verbindingslijn 238">
                    <a:extLst>
                      <a:ext uri="{FF2B5EF4-FFF2-40B4-BE49-F238E27FC236}">
                        <a16:creationId xmlns:a16="http://schemas.microsoft.com/office/drawing/2014/main" id="{E89143C3-354A-659D-4B37-8D4EB9539A6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8" name="Rechte verbindingslijn 239">
                    <a:extLst>
                      <a:ext uri="{FF2B5EF4-FFF2-40B4-BE49-F238E27FC236}">
                        <a16:creationId xmlns:a16="http://schemas.microsoft.com/office/drawing/2014/main" id="{352F0E2F-859F-D425-6ADC-D0884CBE8C1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9" name="Rechte verbindingslijn 240">
                    <a:extLst>
                      <a:ext uri="{FF2B5EF4-FFF2-40B4-BE49-F238E27FC236}">
                        <a16:creationId xmlns:a16="http://schemas.microsoft.com/office/drawing/2014/main" id="{AA279635-6EE7-C913-2AC9-659245D6277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0" name="Rechte verbindingslijn 241">
                    <a:extLst>
                      <a:ext uri="{FF2B5EF4-FFF2-40B4-BE49-F238E27FC236}">
                        <a16:creationId xmlns:a16="http://schemas.microsoft.com/office/drawing/2014/main" id="{94C9DA6D-8493-5293-51A4-5BA9EAE3E4C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63" name="Groep 234">
                  <a:extLst>
                    <a:ext uri="{FF2B5EF4-FFF2-40B4-BE49-F238E27FC236}">
                      <a16:creationId xmlns:a16="http://schemas.microsoft.com/office/drawing/2014/main" id="{560B6D25-9909-74A5-381D-C44BCB5B60B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4" name="Rechthoek 263">
                    <a:extLst>
                      <a:ext uri="{FF2B5EF4-FFF2-40B4-BE49-F238E27FC236}">
                        <a16:creationId xmlns:a16="http://schemas.microsoft.com/office/drawing/2014/main" id="{76A042EE-D5D9-9B1A-D871-68D142E818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Pijl: punthaak 264">
                    <a:extLst>
                      <a:ext uri="{FF2B5EF4-FFF2-40B4-BE49-F238E27FC236}">
                        <a16:creationId xmlns:a16="http://schemas.microsoft.com/office/drawing/2014/main" id="{152522AD-949B-0176-129C-E95FBFDE58E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4" name="Rechte verbindingslijn 205">
                <a:extLst>
                  <a:ext uri="{FF2B5EF4-FFF2-40B4-BE49-F238E27FC236}">
                    <a16:creationId xmlns:a16="http://schemas.microsoft.com/office/drawing/2014/main" id="{1EB2604F-5CB4-232A-FCE4-FE4E0521368D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" name="Rechte verbindingslijn 206">
                <a:extLst>
                  <a:ext uri="{FF2B5EF4-FFF2-40B4-BE49-F238E27FC236}">
                    <a16:creationId xmlns:a16="http://schemas.microsoft.com/office/drawing/2014/main" id="{4D057BE5-CA74-1461-A18B-E09F72CF1F5D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6" name="Groep 207">
                <a:extLst>
                  <a:ext uri="{FF2B5EF4-FFF2-40B4-BE49-F238E27FC236}">
                    <a16:creationId xmlns:a16="http://schemas.microsoft.com/office/drawing/2014/main" id="{D2779E4B-E5BA-0ED0-9678-59F4855B70C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FB3CF254-14EF-21D6-6816-9586D4C5C2AA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2" name="Groep 223">
                  <a:extLst>
                    <a:ext uri="{FF2B5EF4-FFF2-40B4-BE49-F238E27FC236}">
                      <a16:creationId xmlns:a16="http://schemas.microsoft.com/office/drawing/2014/main" id="{D2985192-2CC6-F06F-A489-592BD354160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3" name="Groep 224">
                    <a:extLst>
                      <a:ext uri="{FF2B5EF4-FFF2-40B4-BE49-F238E27FC236}">
                        <a16:creationId xmlns:a16="http://schemas.microsoft.com/office/drawing/2014/main" id="{C89ADF35-6315-9CC0-05E3-CCEE36EAB3C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7" name="Rechte verbindingslijn 228">
                      <a:extLst>
                        <a:ext uri="{FF2B5EF4-FFF2-40B4-BE49-F238E27FC236}">
                          <a16:creationId xmlns:a16="http://schemas.microsoft.com/office/drawing/2014/main" id="{4F28B0E5-FD81-3FFC-8DC4-CC0A0A3544D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8" name="Rechte verbindingslijn 229">
                      <a:extLst>
                        <a:ext uri="{FF2B5EF4-FFF2-40B4-BE49-F238E27FC236}">
                          <a16:creationId xmlns:a16="http://schemas.microsoft.com/office/drawing/2014/main" id="{C0071715-157E-9216-7463-37E738EBD9D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9" name="Rechte verbindingslijn 230">
                      <a:extLst>
                        <a:ext uri="{FF2B5EF4-FFF2-40B4-BE49-F238E27FC236}">
                          <a16:creationId xmlns:a16="http://schemas.microsoft.com/office/drawing/2014/main" id="{40C84DE3-22DB-3B82-EDEA-02F044612BB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0" name="Rechte verbindingslijn 231">
                      <a:extLst>
                        <a:ext uri="{FF2B5EF4-FFF2-40B4-BE49-F238E27FC236}">
                          <a16:creationId xmlns:a16="http://schemas.microsoft.com/office/drawing/2014/main" id="{DD9A9195-F6A8-5186-53EE-376F68924F2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1" name="Rechte verbindingslijn 232">
                      <a:extLst>
                        <a:ext uri="{FF2B5EF4-FFF2-40B4-BE49-F238E27FC236}">
                          <a16:creationId xmlns:a16="http://schemas.microsoft.com/office/drawing/2014/main" id="{8F89083E-48B2-0A61-F37E-06365655F0E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4" name="Groep 225">
                    <a:extLst>
                      <a:ext uri="{FF2B5EF4-FFF2-40B4-BE49-F238E27FC236}">
                        <a16:creationId xmlns:a16="http://schemas.microsoft.com/office/drawing/2014/main" id="{77E34C9E-3C86-213C-6EB1-EE88A60B698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BE62F847-A088-32DB-FF07-A4EAB4B8546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6" name="Pijl: punthaak 255">
                      <a:extLst>
                        <a:ext uri="{FF2B5EF4-FFF2-40B4-BE49-F238E27FC236}">
                          <a16:creationId xmlns:a16="http://schemas.microsoft.com/office/drawing/2014/main" id="{E8DD1582-FBE4-B7A0-5A51-245EA6F74E7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7" name="Groep 208">
                <a:extLst>
                  <a:ext uri="{FF2B5EF4-FFF2-40B4-BE49-F238E27FC236}">
                    <a16:creationId xmlns:a16="http://schemas.microsoft.com/office/drawing/2014/main" id="{EE5C1E7E-0952-BED4-EEAB-844941671B2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4BCAEA88-C46F-75AB-A2DA-2BF624E75454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1" name="Groep 212">
                  <a:extLst>
                    <a:ext uri="{FF2B5EF4-FFF2-40B4-BE49-F238E27FC236}">
                      <a16:creationId xmlns:a16="http://schemas.microsoft.com/office/drawing/2014/main" id="{40705A28-BAB5-5220-2703-9B63D82524B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2" name="Groep 213">
                    <a:extLst>
                      <a:ext uri="{FF2B5EF4-FFF2-40B4-BE49-F238E27FC236}">
                        <a16:creationId xmlns:a16="http://schemas.microsoft.com/office/drawing/2014/main" id="{095A13EE-FDDC-181D-7B84-7C5A76F3166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6" name="Rechte verbindingslijn 217">
                      <a:extLst>
                        <a:ext uri="{FF2B5EF4-FFF2-40B4-BE49-F238E27FC236}">
                          <a16:creationId xmlns:a16="http://schemas.microsoft.com/office/drawing/2014/main" id="{94CAB5A2-6CD3-E01E-93DA-2D355C38CE9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7" name="Rechte verbindingslijn 218">
                      <a:extLst>
                        <a:ext uri="{FF2B5EF4-FFF2-40B4-BE49-F238E27FC236}">
                          <a16:creationId xmlns:a16="http://schemas.microsoft.com/office/drawing/2014/main" id="{F60A2B0F-179F-751B-46D7-46D567B7934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8" name="Rechte verbindingslijn 219">
                      <a:extLst>
                        <a:ext uri="{FF2B5EF4-FFF2-40B4-BE49-F238E27FC236}">
                          <a16:creationId xmlns:a16="http://schemas.microsoft.com/office/drawing/2014/main" id="{03794131-F3AD-06BE-124B-DE1D5F810AE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9" name="Rechte verbindingslijn 220">
                      <a:extLst>
                        <a:ext uri="{FF2B5EF4-FFF2-40B4-BE49-F238E27FC236}">
                          <a16:creationId xmlns:a16="http://schemas.microsoft.com/office/drawing/2014/main" id="{2F3A3272-5911-DC34-8779-C631D46B592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0" name="Rechte verbindingslijn 221">
                      <a:extLst>
                        <a:ext uri="{FF2B5EF4-FFF2-40B4-BE49-F238E27FC236}">
                          <a16:creationId xmlns:a16="http://schemas.microsoft.com/office/drawing/2014/main" id="{3AEBEC68-C37C-6DFF-848A-A74AD862862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43" name="Groep 214">
                    <a:extLst>
                      <a:ext uri="{FF2B5EF4-FFF2-40B4-BE49-F238E27FC236}">
                        <a16:creationId xmlns:a16="http://schemas.microsoft.com/office/drawing/2014/main" id="{C0AB0E38-FF5F-1EC3-4BCF-765C0DE707B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4" name="Rechthoek 243">
                      <a:extLst>
                        <a:ext uri="{FF2B5EF4-FFF2-40B4-BE49-F238E27FC236}">
                          <a16:creationId xmlns:a16="http://schemas.microsoft.com/office/drawing/2014/main" id="{798AA631-43DA-8987-AD17-9CDB5873F1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5" name="Pijl: punthaak 244">
                      <a:extLst>
                        <a:ext uri="{FF2B5EF4-FFF2-40B4-BE49-F238E27FC236}">
                          <a16:creationId xmlns:a16="http://schemas.microsoft.com/office/drawing/2014/main" id="{F20F61B1-5462-0E1C-36A5-5A27B83E9BE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10C07F7B-AF70-F390-AD90-6E2A98B7B0DD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CCA4A889-C1A5-F8F8-3655-D3C48FF2CC19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08" name="Rechte verbindingslijn 108">
              <a:extLst>
                <a:ext uri="{FF2B5EF4-FFF2-40B4-BE49-F238E27FC236}">
                  <a16:creationId xmlns:a16="http://schemas.microsoft.com/office/drawing/2014/main" id="{92800257-D3DA-7800-EF12-965921A3562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" name="Rechthoek 115">
              <a:extLst>
                <a:ext uri="{FF2B5EF4-FFF2-40B4-BE49-F238E27FC236}">
                  <a16:creationId xmlns:a16="http://schemas.microsoft.com/office/drawing/2014/main" id="{204EAC61-F1BF-9F09-F63A-0AD94D43D8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748B79AF-AFB9-3FDB-894F-9E68C4CB9CAB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BD4FACC5-0090-16DF-89D1-CE2BF77FB901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96D2F6D1-0035-61C5-4CF1-6F70E89B934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2DE3DBF7-5716-46B4-E165-23C0C6D613E8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EE62556B-0A0B-8054-AC30-A4931590871A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33A2F576-21D4-D493-D8E4-38C403B1F479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1A37FBB3-5C02-F89B-2440-E395BC1CA3DF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0AD8F7A4-2BCA-67E0-A34A-287F2E8A169E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193F8D2E-4E10-D532-02A8-B1AB34AF5E4D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AD3B287C-23CD-60B9-D959-A8394D439BE7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0" name="Rechthoek 126">
              <a:extLst>
                <a:ext uri="{FF2B5EF4-FFF2-40B4-BE49-F238E27FC236}">
                  <a16:creationId xmlns:a16="http://schemas.microsoft.com/office/drawing/2014/main" id="{D42469AF-9334-072A-668E-2BCCCBEA70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21" name="Rechthoek 191">
              <a:extLst>
                <a:ext uri="{FF2B5EF4-FFF2-40B4-BE49-F238E27FC236}">
                  <a16:creationId xmlns:a16="http://schemas.microsoft.com/office/drawing/2014/main" id="{83D6A449-A98F-3EC6-C3A0-EB3EBCDE3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BD8F2AEE-F297-9FD6-46AE-DA6377F196BE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677801DE-2884-84A6-43BC-6F428D600B68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D39614E5-7ED5-302F-959C-5232C6BEEE17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F762AC8F-B4B1-E01E-7984-610A72D95277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C34AB41C-DC9A-7456-3A2F-F1D67F520781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8BBF3883-23B6-41EB-E4E2-B721CFFE199C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0" name="Tijdelijke aanduiding voor afbeelding 9"/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80000" y="1116707"/>
            <a:ext cx="4536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7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2709746" y="5684166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8" name="Tijdelijke aanduiding voor tekst 6"/>
          <p:cNvSpPr>
            <a:spLocks noGrp="1"/>
          </p:cNvSpPr>
          <p:nvPr>
            <p:ph type="body" sz="quarter" idx="19"/>
          </p:nvPr>
        </p:nvSpPr>
        <p:spPr>
          <a:xfrm rot="16200000">
            <a:off x="-2046884" y="2012597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9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0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-2220862" y="3754874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1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-639905" y="-467046"/>
            <a:ext cx="1962001" cy="147782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2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50000">
                <a:schemeClr val="bg2"/>
              </a:gs>
            </a:gsLst>
            <a:lin ang="0" scaled="1"/>
            <a:tileRect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3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4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1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0" name="Tijdelijke aanduiding voor datum 3">
            <a:extLst>
              <a:ext uri="{FF2B5EF4-FFF2-40B4-BE49-F238E27FC236}">
                <a16:creationId xmlns:a16="http://schemas.microsoft.com/office/drawing/2014/main" id="{A3C8CDFB-61E2-10BB-7055-CF3F1B3C218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A14A-6568-4788-81B4-B0D96D876899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81" name="Tijdelijke aanduiding voor dianummer 5">
            <a:extLst>
              <a:ext uri="{FF2B5EF4-FFF2-40B4-BE49-F238E27FC236}">
                <a16:creationId xmlns:a16="http://schemas.microsoft.com/office/drawing/2014/main" id="{4851710F-2ACA-0869-476D-9555DF97CED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F2BE10-FBFC-4CA8-9332-634ACCA7920C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9200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link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3617625-18E6-A596-CDAB-2C391B2D9009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B3</a:t>
            </a:r>
          </a:p>
        </p:txBody>
      </p:sp>
      <p:grpSp>
        <p:nvGrpSpPr>
          <p:cNvPr id="4" name="INSTRUCTIES">
            <a:extLst>
              <a:ext uri="{FF2B5EF4-FFF2-40B4-BE49-F238E27FC236}">
                <a16:creationId xmlns:a16="http://schemas.microsoft.com/office/drawing/2014/main" id="{A935E7DF-FA90-700F-06DB-FD0A75520F9A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F5D55B65-0E99-9DB2-D5F9-355F58F244D6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6D7536B-72F2-DF72-443A-80FF58A3C98B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B0D8DC8-B5F5-E2E4-FD4C-B64CC2C23984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" name="Rechte verbindingslijn 12">
              <a:extLst>
                <a:ext uri="{FF2B5EF4-FFF2-40B4-BE49-F238E27FC236}">
                  <a16:creationId xmlns:a16="http://schemas.microsoft.com/office/drawing/2014/main" id="{45E394A4-F087-42F4-6D4E-8863C4A1977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38B06B8-2574-7915-A44A-7FFE87FC6088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40D9E94-A406-6B72-B219-9E1CA9D704D9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F957E73-18E0-A0A4-0611-2050BBA9552D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810CB6C7-FD4D-DBA9-4027-6D8B8902CCDF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D0CF6E7-4A39-928B-5877-AD10AEE6D9A9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9">
              <a:extLst>
                <a:ext uri="{FF2B5EF4-FFF2-40B4-BE49-F238E27FC236}">
                  <a16:creationId xmlns:a16="http://schemas.microsoft.com/office/drawing/2014/main" id="{34293806-5480-7D5B-133C-4CBB242BAD2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Groep 20">
              <a:extLst>
                <a:ext uri="{FF2B5EF4-FFF2-40B4-BE49-F238E27FC236}">
                  <a16:creationId xmlns:a16="http://schemas.microsoft.com/office/drawing/2014/main" id="{09A7791A-F1EF-005B-A437-F7C65A06395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5317919D-B9C5-988B-E42C-1F3D536F7796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2" name="Rechte verbindingslijn 101">
                <a:extLst>
                  <a:ext uri="{FF2B5EF4-FFF2-40B4-BE49-F238E27FC236}">
                    <a16:creationId xmlns:a16="http://schemas.microsoft.com/office/drawing/2014/main" id="{270E9ACB-5AD5-F2A6-C79F-0E5628BBA0A0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3" name="Gelijkbenige driehoek 192">
                <a:extLst>
                  <a:ext uri="{FF2B5EF4-FFF2-40B4-BE49-F238E27FC236}">
                    <a16:creationId xmlns:a16="http://schemas.microsoft.com/office/drawing/2014/main" id="{CA6C5A1F-B414-27BF-4C34-D056C10D6501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2">
              <a:extLst>
                <a:ext uri="{FF2B5EF4-FFF2-40B4-BE49-F238E27FC236}">
                  <a16:creationId xmlns:a16="http://schemas.microsoft.com/office/drawing/2014/main" id="{BCD57837-86C0-29A8-D2AB-208438098A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73" name="Groep 72">
                <a:extLst>
                  <a:ext uri="{FF2B5EF4-FFF2-40B4-BE49-F238E27FC236}">
                    <a16:creationId xmlns:a16="http://schemas.microsoft.com/office/drawing/2014/main" id="{C7E1BFE8-FF25-76C9-EC37-BB9253B8AD8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6" name="Groep 75">
                  <a:extLst>
                    <a:ext uri="{FF2B5EF4-FFF2-40B4-BE49-F238E27FC236}">
                      <a16:creationId xmlns:a16="http://schemas.microsoft.com/office/drawing/2014/main" id="{1573C566-603C-50E7-73D0-D48E56FFDB9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3" name="Groep 94">
                    <a:extLst>
                      <a:ext uri="{FF2B5EF4-FFF2-40B4-BE49-F238E27FC236}">
                        <a16:creationId xmlns:a16="http://schemas.microsoft.com/office/drawing/2014/main" id="{1844042D-ACC4-2CFA-1F75-BF907B8EF2F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FD17DCFC-29F8-6AB5-7990-49FAB5AFF4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" name="Rechthoek 186">
                      <a:extLst>
                        <a:ext uri="{FF2B5EF4-FFF2-40B4-BE49-F238E27FC236}">
                          <a16:creationId xmlns:a16="http://schemas.microsoft.com/office/drawing/2014/main" id="{805E37DE-FB65-E059-61C2-355C7C9B86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Ovaal 187">
                      <a:extLst>
                        <a:ext uri="{FF2B5EF4-FFF2-40B4-BE49-F238E27FC236}">
                          <a16:creationId xmlns:a16="http://schemas.microsoft.com/office/drawing/2014/main" id="{11BCAB64-A8BB-3CEC-03EF-9AA778B3D7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84" name="Afbeelding 183">
                    <a:extLst>
                      <a:ext uri="{FF2B5EF4-FFF2-40B4-BE49-F238E27FC236}">
                        <a16:creationId xmlns:a16="http://schemas.microsoft.com/office/drawing/2014/main" id="{2501EA3A-B29C-34E7-5062-A762F5B0EE1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5" name="Afbeelding 184">
                    <a:extLst>
                      <a:ext uri="{FF2B5EF4-FFF2-40B4-BE49-F238E27FC236}">
                        <a16:creationId xmlns:a16="http://schemas.microsoft.com/office/drawing/2014/main" id="{68AC643E-759F-7CDE-FC6A-17EC3092B3A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7" name="Groep 76">
                  <a:extLst>
                    <a:ext uri="{FF2B5EF4-FFF2-40B4-BE49-F238E27FC236}">
                      <a16:creationId xmlns:a16="http://schemas.microsoft.com/office/drawing/2014/main" id="{6DABC3AA-B69E-7E00-ABD0-64FFF5FABE2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CD68F4E6-11B3-B870-C3C3-1BDC5C36D8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6328C32D-1924-E551-E7BE-7F5FC6B5ABC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8" name="Groep 77">
                  <a:extLst>
                    <a:ext uri="{FF2B5EF4-FFF2-40B4-BE49-F238E27FC236}">
                      <a16:creationId xmlns:a16="http://schemas.microsoft.com/office/drawing/2014/main" id="{0D342DBD-A3EB-2E40-270F-5BC4388D16E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D45B5AC6-B460-D03A-FBB8-061FAFA700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A46ADE91-8C90-7756-A7C3-D8877A92485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26D67DAE-867C-7F99-B738-F9554F85D211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AD78045C-2C4F-5FF3-E867-F0D69A8D1280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ep 25">
              <a:extLst>
                <a:ext uri="{FF2B5EF4-FFF2-40B4-BE49-F238E27FC236}">
                  <a16:creationId xmlns:a16="http://schemas.microsoft.com/office/drawing/2014/main" id="{011E6B81-EC52-9D74-0655-E0D9D4F259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F7103E3C-75C1-A70C-4753-ED70874F501E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A4C4D3D2-0A70-60BF-01A5-DC10CACFC690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Vrije vorm: vorm 168">
                <a:extLst>
                  <a:ext uri="{FF2B5EF4-FFF2-40B4-BE49-F238E27FC236}">
                    <a16:creationId xmlns:a16="http://schemas.microsoft.com/office/drawing/2014/main" id="{2330FFF4-6651-FF72-F1B6-02838F951C5A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hthoek: afgeronde hoeken 169">
                <a:extLst>
                  <a:ext uri="{FF2B5EF4-FFF2-40B4-BE49-F238E27FC236}">
                    <a16:creationId xmlns:a16="http://schemas.microsoft.com/office/drawing/2014/main" id="{152FDED2-0CB9-A662-B01F-F31F96358319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FF9F2F66-3D2C-ED2E-7CF4-EA397C68D4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842A0024-1C20-A424-F1C6-607BC9F7A636}"/>
                  </a:ext>
                </a:extLst>
              </p:cNvPr>
              <p:cNvCxnSpPr>
                <a:cxnSpLocks/>
                <a:stCxn id="172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E4CC3AD-1B43-6F65-6279-8C72BF909CCF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FEF341D-9A22-44CC-7DD6-D306145CCDD0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8">
              <a:extLst>
                <a:ext uri="{FF2B5EF4-FFF2-40B4-BE49-F238E27FC236}">
                  <a16:creationId xmlns:a16="http://schemas.microsoft.com/office/drawing/2014/main" id="{E4ACB2B6-E05C-BC6A-B6C9-AD90658047A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" name="Groep 29">
              <a:extLst>
                <a:ext uri="{FF2B5EF4-FFF2-40B4-BE49-F238E27FC236}">
                  <a16:creationId xmlns:a16="http://schemas.microsoft.com/office/drawing/2014/main" id="{EE80670B-8CB7-04BB-FEA7-EDDAAE2C3D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7F8DC2A2-2A79-C21C-3646-B9B70DE35263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5FC0A6D3-1176-DAA6-F7D5-842B5D193DB9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kstvak 32">
                <a:extLst>
                  <a:ext uri="{FF2B5EF4-FFF2-40B4-BE49-F238E27FC236}">
                    <a16:creationId xmlns:a16="http://schemas.microsoft.com/office/drawing/2014/main" id="{F6C7BAF0-F56C-116D-CD14-1EFC73FD6FC4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8" name="Tekstvak 33">
                <a:extLst>
                  <a:ext uri="{FF2B5EF4-FFF2-40B4-BE49-F238E27FC236}">
                    <a16:creationId xmlns:a16="http://schemas.microsoft.com/office/drawing/2014/main" id="{149E03B1-1137-5A21-4001-99BA96FD989E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B135D1D6-1DAD-3833-55A3-A7C8E566272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853AB90F-6423-A660-5157-3F4312BF4228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ep 36">
                <a:extLst>
                  <a:ext uri="{FF2B5EF4-FFF2-40B4-BE49-F238E27FC236}">
                    <a16:creationId xmlns:a16="http://schemas.microsoft.com/office/drawing/2014/main" id="{B51198DD-E952-2792-6404-88FFD78D274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EBB56399-9F7E-6156-67E0-1DDC6E39ACBE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D30D23B-0707-FD61-1B09-BE43919717AE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E1540C34-12B4-603F-169B-0FC6700243E3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160" name="Groep 37">
                <a:extLst>
                  <a:ext uri="{FF2B5EF4-FFF2-40B4-BE49-F238E27FC236}">
                    <a16:creationId xmlns:a16="http://schemas.microsoft.com/office/drawing/2014/main" id="{1F824AC9-5D69-2FC3-4633-4D111B33F18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26A76BF6-464C-C12E-2D07-006B3A2B5FE4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DB6731FC-6C7C-708E-6442-AB3C0DF17D3A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920158A5-12FE-ACFF-7EED-CE504FD1896C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94" name="TEKSTINSTRUCTIES">
            <a:extLst>
              <a:ext uri="{FF2B5EF4-FFF2-40B4-BE49-F238E27FC236}">
                <a16:creationId xmlns:a16="http://schemas.microsoft.com/office/drawing/2014/main" id="{43D85097-A77E-A7D8-3E15-441970281F85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95" name="Rechthoek: afgeronde hoeken 194">
              <a:extLst>
                <a:ext uri="{FF2B5EF4-FFF2-40B4-BE49-F238E27FC236}">
                  <a16:creationId xmlns:a16="http://schemas.microsoft.com/office/drawing/2014/main" id="{C7C24155-0496-B5E0-2AC9-352BE030280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96" name="Rechthoek: afgeronde hoeken 195">
              <a:extLst>
                <a:ext uri="{FF2B5EF4-FFF2-40B4-BE49-F238E27FC236}">
                  <a16:creationId xmlns:a16="http://schemas.microsoft.com/office/drawing/2014/main" id="{6ED280AB-14D9-31E2-114D-597E9609B4D4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6" name="Rechte verbindingslijn 106">
              <a:extLst>
                <a:ext uri="{FF2B5EF4-FFF2-40B4-BE49-F238E27FC236}">
                  <a16:creationId xmlns:a16="http://schemas.microsoft.com/office/drawing/2014/main" id="{E62DBDFE-43F3-B071-F495-549A1330F6B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7" name="Groep 107">
              <a:extLst>
                <a:ext uri="{FF2B5EF4-FFF2-40B4-BE49-F238E27FC236}">
                  <a16:creationId xmlns:a16="http://schemas.microsoft.com/office/drawing/2014/main" id="{C95855BE-AC1D-C70F-1573-5B13C104E5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BDE6F244-98F8-BEDB-1B0F-E770452CAB5E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29" name="Rechte verbindingslijn 228">
                <a:extLst>
                  <a:ext uri="{FF2B5EF4-FFF2-40B4-BE49-F238E27FC236}">
                    <a16:creationId xmlns:a16="http://schemas.microsoft.com/office/drawing/2014/main" id="{C3FEC037-E661-B299-A9BE-1ACFA4EDED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Rechte verbindingslijn 229">
                <a:extLst>
                  <a:ext uri="{FF2B5EF4-FFF2-40B4-BE49-F238E27FC236}">
                    <a16:creationId xmlns:a16="http://schemas.microsoft.com/office/drawing/2014/main" id="{0F496B75-E769-6287-B5E0-2D2E65DE4A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7B0A9BA5-EDD5-C1A5-F115-0DF8632C0341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2" name="Groep 203">
                <a:extLst>
                  <a:ext uri="{FF2B5EF4-FFF2-40B4-BE49-F238E27FC236}">
                    <a16:creationId xmlns:a16="http://schemas.microsoft.com/office/drawing/2014/main" id="{D249F13B-B3DE-DB4A-0566-DDE73EB1A77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1" name="Groep 242">
                  <a:extLst>
                    <a:ext uri="{FF2B5EF4-FFF2-40B4-BE49-F238E27FC236}">
                      <a16:creationId xmlns:a16="http://schemas.microsoft.com/office/drawing/2014/main" id="{42977C1B-452A-73F4-FC2B-8D88EAE484F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5" name="Rechte verbindingslijn 246">
                    <a:extLst>
                      <a:ext uri="{FF2B5EF4-FFF2-40B4-BE49-F238E27FC236}">
                        <a16:creationId xmlns:a16="http://schemas.microsoft.com/office/drawing/2014/main" id="{39E15A12-C652-DA0E-90B0-AD35112C700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6" name="Rechte verbindingslijn 247">
                    <a:extLst>
                      <a:ext uri="{FF2B5EF4-FFF2-40B4-BE49-F238E27FC236}">
                        <a16:creationId xmlns:a16="http://schemas.microsoft.com/office/drawing/2014/main" id="{A75459D5-CAA2-A400-0626-F54DD4180DE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7" name="Rechte verbindingslijn 248">
                    <a:extLst>
                      <a:ext uri="{FF2B5EF4-FFF2-40B4-BE49-F238E27FC236}">
                        <a16:creationId xmlns:a16="http://schemas.microsoft.com/office/drawing/2014/main" id="{2958C760-3CEF-2A07-52B4-A8CEF41F413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8" name="Rechte verbindingslijn 249">
                    <a:extLst>
                      <a:ext uri="{FF2B5EF4-FFF2-40B4-BE49-F238E27FC236}">
                        <a16:creationId xmlns:a16="http://schemas.microsoft.com/office/drawing/2014/main" id="{06F7FC4F-58F9-6323-916A-016DE6E8993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9" name="Rechte verbindingslijn 250">
                    <a:extLst>
                      <a:ext uri="{FF2B5EF4-FFF2-40B4-BE49-F238E27FC236}">
                        <a16:creationId xmlns:a16="http://schemas.microsoft.com/office/drawing/2014/main" id="{66987B14-0EC9-4AEB-A28C-C0665757CCE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72" name="Groep 243">
                  <a:extLst>
                    <a:ext uri="{FF2B5EF4-FFF2-40B4-BE49-F238E27FC236}">
                      <a16:creationId xmlns:a16="http://schemas.microsoft.com/office/drawing/2014/main" id="{ACE3FCDF-3746-C47F-76D0-BA88F6053FB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2B2D5B98-FEBA-E836-75FD-B8837333D4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Pijl: punthaak 273">
                    <a:extLst>
                      <a:ext uri="{FF2B5EF4-FFF2-40B4-BE49-F238E27FC236}">
                        <a16:creationId xmlns:a16="http://schemas.microsoft.com/office/drawing/2014/main" id="{0CC03843-49D5-70A8-D110-1FDCA2DD658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3" name="Groep 204">
                <a:extLst>
                  <a:ext uri="{FF2B5EF4-FFF2-40B4-BE49-F238E27FC236}">
                    <a16:creationId xmlns:a16="http://schemas.microsoft.com/office/drawing/2014/main" id="{5F42B79C-CD83-971D-5F90-4AEB94AABC3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2" name="Groep 233">
                  <a:extLst>
                    <a:ext uri="{FF2B5EF4-FFF2-40B4-BE49-F238E27FC236}">
                      <a16:creationId xmlns:a16="http://schemas.microsoft.com/office/drawing/2014/main" id="{492AC266-831A-F3B1-EFE8-DC3CE451311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6" name="Rechte verbindingslijn 237">
                    <a:extLst>
                      <a:ext uri="{FF2B5EF4-FFF2-40B4-BE49-F238E27FC236}">
                        <a16:creationId xmlns:a16="http://schemas.microsoft.com/office/drawing/2014/main" id="{79F347EE-048A-09E4-108B-8C561E72CE1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7" name="Rechte verbindingslijn 238">
                    <a:extLst>
                      <a:ext uri="{FF2B5EF4-FFF2-40B4-BE49-F238E27FC236}">
                        <a16:creationId xmlns:a16="http://schemas.microsoft.com/office/drawing/2014/main" id="{0581B3BD-93D3-55DB-6D6E-4FA6E197639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8" name="Rechte verbindingslijn 239">
                    <a:extLst>
                      <a:ext uri="{FF2B5EF4-FFF2-40B4-BE49-F238E27FC236}">
                        <a16:creationId xmlns:a16="http://schemas.microsoft.com/office/drawing/2014/main" id="{828D4B29-7F0D-EAC5-D158-B8DADA92992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9" name="Rechte verbindingslijn 240">
                    <a:extLst>
                      <a:ext uri="{FF2B5EF4-FFF2-40B4-BE49-F238E27FC236}">
                        <a16:creationId xmlns:a16="http://schemas.microsoft.com/office/drawing/2014/main" id="{4FBD73D7-C8DE-BB3D-9621-5E8691E1101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0" name="Rechte verbindingslijn 241">
                    <a:extLst>
                      <a:ext uri="{FF2B5EF4-FFF2-40B4-BE49-F238E27FC236}">
                        <a16:creationId xmlns:a16="http://schemas.microsoft.com/office/drawing/2014/main" id="{BE63519E-C589-D4B2-7E21-D724125D1C8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63" name="Groep 234">
                  <a:extLst>
                    <a:ext uri="{FF2B5EF4-FFF2-40B4-BE49-F238E27FC236}">
                      <a16:creationId xmlns:a16="http://schemas.microsoft.com/office/drawing/2014/main" id="{1269D655-7E86-4F3D-932A-02443C2933D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4" name="Rechthoek 263">
                    <a:extLst>
                      <a:ext uri="{FF2B5EF4-FFF2-40B4-BE49-F238E27FC236}">
                        <a16:creationId xmlns:a16="http://schemas.microsoft.com/office/drawing/2014/main" id="{5F06D3F2-E4FE-042D-8343-50D0D2397F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Pijl: punthaak 264">
                    <a:extLst>
                      <a:ext uri="{FF2B5EF4-FFF2-40B4-BE49-F238E27FC236}">
                        <a16:creationId xmlns:a16="http://schemas.microsoft.com/office/drawing/2014/main" id="{E8C45B04-4DAF-CACA-D0D5-33E40302665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4" name="Rechte verbindingslijn 205">
                <a:extLst>
                  <a:ext uri="{FF2B5EF4-FFF2-40B4-BE49-F238E27FC236}">
                    <a16:creationId xmlns:a16="http://schemas.microsoft.com/office/drawing/2014/main" id="{BC4BAA91-B9EA-AE3E-1FD7-98936A3C2C4B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" name="Rechte verbindingslijn 206">
                <a:extLst>
                  <a:ext uri="{FF2B5EF4-FFF2-40B4-BE49-F238E27FC236}">
                    <a16:creationId xmlns:a16="http://schemas.microsoft.com/office/drawing/2014/main" id="{CBB2906F-8BEF-685C-20A1-E77A0FE0D9B9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6" name="Groep 207">
                <a:extLst>
                  <a:ext uri="{FF2B5EF4-FFF2-40B4-BE49-F238E27FC236}">
                    <a16:creationId xmlns:a16="http://schemas.microsoft.com/office/drawing/2014/main" id="{2D3EB606-0F52-E113-C950-45F0A725B2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984A2749-77B6-3126-7D0E-890952950B24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2" name="Groep 223">
                  <a:extLst>
                    <a:ext uri="{FF2B5EF4-FFF2-40B4-BE49-F238E27FC236}">
                      <a16:creationId xmlns:a16="http://schemas.microsoft.com/office/drawing/2014/main" id="{F5264BEE-18CC-3811-664B-785EF0A8B52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3" name="Groep 224">
                    <a:extLst>
                      <a:ext uri="{FF2B5EF4-FFF2-40B4-BE49-F238E27FC236}">
                        <a16:creationId xmlns:a16="http://schemas.microsoft.com/office/drawing/2014/main" id="{A10DB2E2-526C-97BE-46C2-0C535C35CCE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7" name="Rechte verbindingslijn 228">
                      <a:extLst>
                        <a:ext uri="{FF2B5EF4-FFF2-40B4-BE49-F238E27FC236}">
                          <a16:creationId xmlns:a16="http://schemas.microsoft.com/office/drawing/2014/main" id="{E30B3B4D-8A04-2F87-1F2A-AED2D79C0CD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8" name="Rechte verbindingslijn 229">
                      <a:extLst>
                        <a:ext uri="{FF2B5EF4-FFF2-40B4-BE49-F238E27FC236}">
                          <a16:creationId xmlns:a16="http://schemas.microsoft.com/office/drawing/2014/main" id="{1E470C34-5960-8E12-CE66-75C6D3952AF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9" name="Rechte verbindingslijn 230">
                      <a:extLst>
                        <a:ext uri="{FF2B5EF4-FFF2-40B4-BE49-F238E27FC236}">
                          <a16:creationId xmlns:a16="http://schemas.microsoft.com/office/drawing/2014/main" id="{CE62172A-735B-7458-6A8B-2A9E79C820D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0" name="Rechte verbindingslijn 231">
                      <a:extLst>
                        <a:ext uri="{FF2B5EF4-FFF2-40B4-BE49-F238E27FC236}">
                          <a16:creationId xmlns:a16="http://schemas.microsoft.com/office/drawing/2014/main" id="{3CE003E6-5A78-1891-B778-73C8DA2B21F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1" name="Rechte verbindingslijn 232">
                      <a:extLst>
                        <a:ext uri="{FF2B5EF4-FFF2-40B4-BE49-F238E27FC236}">
                          <a16:creationId xmlns:a16="http://schemas.microsoft.com/office/drawing/2014/main" id="{879A961A-BA3F-B995-5C1C-52F6A1CA896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54" name="Groep 225">
                    <a:extLst>
                      <a:ext uri="{FF2B5EF4-FFF2-40B4-BE49-F238E27FC236}">
                        <a16:creationId xmlns:a16="http://schemas.microsoft.com/office/drawing/2014/main" id="{287479C2-8A86-4391-1CFC-D426FE05452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6690CEFC-95DD-F636-6B03-02C9DE8DC0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6" name="Pijl: punthaak 255">
                      <a:extLst>
                        <a:ext uri="{FF2B5EF4-FFF2-40B4-BE49-F238E27FC236}">
                          <a16:creationId xmlns:a16="http://schemas.microsoft.com/office/drawing/2014/main" id="{DAACAEB3-2435-9031-7495-1F9D35D2BBE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7" name="Groep 208">
                <a:extLst>
                  <a:ext uri="{FF2B5EF4-FFF2-40B4-BE49-F238E27FC236}">
                    <a16:creationId xmlns:a16="http://schemas.microsoft.com/office/drawing/2014/main" id="{8AA85216-958A-B842-46A1-9E59A91D1ED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B901EE39-1D79-8B77-FDCF-54B009A8112D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1" name="Groep 212">
                  <a:extLst>
                    <a:ext uri="{FF2B5EF4-FFF2-40B4-BE49-F238E27FC236}">
                      <a16:creationId xmlns:a16="http://schemas.microsoft.com/office/drawing/2014/main" id="{E3861197-6015-9E12-A351-B3DF87BE9D7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2" name="Groep 213">
                    <a:extLst>
                      <a:ext uri="{FF2B5EF4-FFF2-40B4-BE49-F238E27FC236}">
                        <a16:creationId xmlns:a16="http://schemas.microsoft.com/office/drawing/2014/main" id="{7472307E-6530-FBF3-32F2-B481C31E8B2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6" name="Rechte verbindingslijn 217">
                      <a:extLst>
                        <a:ext uri="{FF2B5EF4-FFF2-40B4-BE49-F238E27FC236}">
                          <a16:creationId xmlns:a16="http://schemas.microsoft.com/office/drawing/2014/main" id="{DC285A94-8DA5-E3E4-8047-2473AA2A1CE6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7" name="Rechte verbindingslijn 218">
                      <a:extLst>
                        <a:ext uri="{FF2B5EF4-FFF2-40B4-BE49-F238E27FC236}">
                          <a16:creationId xmlns:a16="http://schemas.microsoft.com/office/drawing/2014/main" id="{9680F5F7-96D0-2750-6796-70C5C7B974E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8" name="Rechte verbindingslijn 219">
                      <a:extLst>
                        <a:ext uri="{FF2B5EF4-FFF2-40B4-BE49-F238E27FC236}">
                          <a16:creationId xmlns:a16="http://schemas.microsoft.com/office/drawing/2014/main" id="{5B89941E-8A46-7DE2-DC93-C4F3C789E94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9" name="Rechte verbindingslijn 220">
                      <a:extLst>
                        <a:ext uri="{FF2B5EF4-FFF2-40B4-BE49-F238E27FC236}">
                          <a16:creationId xmlns:a16="http://schemas.microsoft.com/office/drawing/2014/main" id="{B7E39DC7-9044-C0A2-8517-8E1A35E6F02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0" name="Rechte verbindingslijn 221">
                      <a:extLst>
                        <a:ext uri="{FF2B5EF4-FFF2-40B4-BE49-F238E27FC236}">
                          <a16:creationId xmlns:a16="http://schemas.microsoft.com/office/drawing/2014/main" id="{C0F72AAE-C8C8-F8C4-7145-3AFCC17F570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43" name="Groep 214">
                    <a:extLst>
                      <a:ext uri="{FF2B5EF4-FFF2-40B4-BE49-F238E27FC236}">
                        <a16:creationId xmlns:a16="http://schemas.microsoft.com/office/drawing/2014/main" id="{5EFA588E-9774-6A5C-CA3C-8D3C40DC2AB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4" name="Rechthoek 243">
                      <a:extLst>
                        <a:ext uri="{FF2B5EF4-FFF2-40B4-BE49-F238E27FC236}">
                          <a16:creationId xmlns:a16="http://schemas.microsoft.com/office/drawing/2014/main" id="{29448C67-C97F-8660-6AF8-7FF69B8194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5" name="Pijl: punthaak 244">
                      <a:extLst>
                        <a:ext uri="{FF2B5EF4-FFF2-40B4-BE49-F238E27FC236}">
                          <a16:creationId xmlns:a16="http://schemas.microsoft.com/office/drawing/2014/main" id="{F6C29C3A-6680-80D7-791F-ECB1A2967EB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1F7F5D26-5558-0F40-88A5-01A831F03748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90985CB0-D351-18BE-767E-A6BB9C05CE07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08" name="Rechte verbindingslijn 108">
              <a:extLst>
                <a:ext uri="{FF2B5EF4-FFF2-40B4-BE49-F238E27FC236}">
                  <a16:creationId xmlns:a16="http://schemas.microsoft.com/office/drawing/2014/main" id="{6ACA4931-1599-8E20-76F2-CDD1A8E4B8D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" name="Rechthoek 115">
              <a:extLst>
                <a:ext uri="{FF2B5EF4-FFF2-40B4-BE49-F238E27FC236}">
                  <a16:creationId xmlns:a16="http://schemas.microsoft.com/office/drawing/2014/main" id="{E3AC1392-A57E-9A05-F5F2-2750043832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3759F91-BBA8-10CF-69AB-CF3C11A4463F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9884BCE6-4F1B-93FB-5B35-FC6C5A4F9476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8CDDAB74-6293-B513-EFFA-D14F67CAF680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55666DE3-D804-2782-C0B9-117136D0EDD9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89A563A1-FD16-21AC-24C7-01A14C55D10B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960610F2-500D-5982-DFD4-BB18BF78167A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2C66174F-F75A-84B1-6003-55C0227C69E6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09B2614E-3F47-C6C3-62B9-96DE4CF291F1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F06B6106-C557-FB9F-6FFA-FB6C0BBB47D6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C544DE02-AF97-6692-C312-9D31C3218A5A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0" name="Rechthoek 126">
              <a:extLst>
                <a:ext uri="{FF2B5EF4-FFF2-40B4-BE49-F238E27FC236}">
                  <a16:creationId xmlns:a16="http://schemas.microsoft.com/office/drawing/2014/main" id="{7A25F5F9-9857-E49C-A4D1-E2F91DF013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21" name="Rechthoek 191">
              <a:extLst>
                <a:ext uri="{FF2B5EF4-FFF2-40B4-BE49-F238E27FC236}">
                  <a16:creationId xmlns:a16="http://schemas.microsoft.com/office/drawing/2014/main" id="{E74752BD-21DF-8DA4-D4C8-D549BE880F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2672F2FA-5E35-17DB-28D2-6764873EA387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D4109E35-CF5B-972C-E2B7-58529EF7B692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9562C858-2CDD-AFD2-4598-300F32C70981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0C88ACC4-660F-9508-1CA9-2A315C40CFFA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5E4D7774-E341-DF48-BDEB-B1A4751D4C45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26034A31-7F64-69CD-BE95-1976C0CD2456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0" name="Tijdelijke aanduiding voor afbeelding 9"/>
          <p:cNvSpPr>
            <a:spLocks noGrp="1"/>
          </p:cNvSpPr>
          <p:nvPr>
            <p:ph type="pic" idx="13"/>
          </p:nvPr>
        </p:nvSpPr>
        <p:spPr>
          <a:xfrm>
            <a:off x="0" y="0"/>
            <a:ext cx="746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077288" y="1116707"/>
            <a:ext cx="324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7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2709746" y="5684166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8" name="Tijdelijke aanduiding voor tekst 6"/>
          <p:cNvSpPr>
            <a:spLocks noGrp="1"/>
          </p:cNvSpPr>
          <p:nvPr>
            <p:ph type="body" sz="quarter" idx="19"/>
          </p:nvPr>
        </p:nvSpPr>
        <p:spPr>
          <a:xfrm rot="16200000">
            <a:off x="-2046884" y="2012597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9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-544183" y="5107535"/>
            <a:ext cx="1803328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0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-2220862" y="3754874"/>
            <a:ext cx="4910604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1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-639905" y="-467046"/>
            <a:ext cx="1962001" cy="147782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2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3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4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1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0" name="Tijdelijke aanduiding voor datum 3">
            <a:extLst>
              <a:ext uri="{FF2B5EF4-FFF2-40B4-BE49-F238E27FC236}">
                <a16:creationId xmlns:a16="http://schemas.microsoft.com/office/drawing/2014/main" id="{EAF9E4D4-D8F1-84A7-C00A-C614D016CC1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7332-B849-4860-9E1D-3D4CFC2E3C36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81" name="Tijdelijke aanduiding voor dianummer 5">
            <a:extLst>
              <a:ext uri="{FF2B5EF4-FFF2-40B4-BE49-F238E27FC236}">
                <a16:creationId xmlns:a16="http://schemas.microsoft.com/office/drawing/2014/main" id="{38C2726F-9FAB-DA2A-70D7-A33915CC684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421C8A-43A0-437F-B259-12E10171457F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6722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ver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0C38B93-D304-79B8-1563-4BC195125678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D (licht)</a:t>
            </a:r>
          </a:p>
        </p:txBody>
      </p:sp>
      <p:grpSp>
        <p:nvGrpSpPr>
          <p:cNvPr id="3" name="INSTRUCTIES">
            <a:extLst>
              <a:ext uri="{FF2B5EF4-FFF2-40B4-BE49-F238E27FC236}">
                <a16:creationId xmlns:a16="http://schemas.microsoft.com/office/drawing/2014/main" id="{D0D69E75-E560-9D7B-D0B5-907AE4033E39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64F2AB25-1D3A-E402-B013-CE93C8B2D6FA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EEE20E91-6102-2918-3CEE-4449DBD2BEF7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78273E5D-F4DC-C566-2DC7-6C7CEB8011C3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" name="Rechte verbindingslijn 12">
              <a:extLst>
                <a:ext uri="{FF2B5EF4-FFF2-40B4-BE49-F238E27FC236}">
                  <a16:creationId xmlns:a16="http://schemas.microsoft.com/office/drawing/2014/main" id="{04A8B0FB-8CA1-BCBD-E79D-BD3A1167927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06693B8-9F94-C03D-B5DA-368BE0B32BF9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5B4940E1-4307-1C0B-33E4-EE408BBDE3D8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6ED7007-3248-36BF-5D1A-A2242B201C11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DC667BC4-EF3F-514D-6764-612C7E231A3A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012AAC7-2A2A-9F0D-4CBD-23BB217CAA5E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" name="Rechte verbindingslijn 19">
              <a:extLst>
                <a:ext uri="{FF2B5EF4-FFF2-40B4-BE49-F238E27FC236}">
                  <a16:creationId xmlns:a16="http://schemas.microsoft.com/office/drawing/2014/main" id="{E879AEDB-6280-B0CA-F1DA-80667D9B8D1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oep 20">
              <a:extLst>
                <a:ext uri="{FF2B5EF4-FFF2-40B4-BE49-F238E27FC236}">
                  <a16:creationId xmlns:a16="http://schemas.microsoft.com/office/drawing/2014/main" id="{CEFACC35-1AC4-A425-6D09-C72594DCC3E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5956C0D7-A8B1-1403-D736-7B39D4112CC0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6" name="Rechte verbindingslijn 101">
                <a:extLst>
                  <a:ext uri="{FF2B5EF4-FFF2-40B4-BE49-F238E27FC236}">
                    <a16:creationId xmlns:a16="http://schemas.microsoft.com/office/drawing/2014/main" id="{FA3BEFEE-1D40-EF3B-6B86-67AE76E1EC09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7" name="Gelijkbenige driehoek 126">
                <a:extLst>
                  <a:ext uri="{FF2B5EF4-FFF2-40B4-BE49-F238E27FC236}">
                    <a16:creationId xmlns:a16="http://schemas.microsoft.com/office/drawing/2014/main" id="{1AEC8117-AC6C-78AC-D93D-9CE01A7FC20A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ep 22">
              <a:extLst>
                <a:ext uri="{FF2B5EF4-FFF2-40B4-BE49-F238E27FC236}">
                  <a16:creationId xmlns:a16="http://schemas.microsoft.com/office/drawing/2014/main" id="{C0C10C6A-9671-C663-5C4E-E8BFE9B760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08" name="Groep 72">
                <a:extLst>
                  <a:ext uri="{FF2B5EF4-FFF2-40B4-BE49-F238E27FC236}">
                    <a16:creationId xmlns:a16="http://schemas.microsoft.com/office/drawing/2014/main" id="{4F6233BD-509F-50B6-27FD-3A0928F1ADC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1" name="Groep 75">
                  <a:extLst>
                    <a:ext uri="{FF2B5EF4-FFF2-40B4-BE49-F238E27FC236}">
                      <a16:creationId xmlns:a16="http://schemas.microsoft.com/office/drawing/2014/main" id="{E342F046-0BBE-FE98-A9C1-A1B77AD1790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18" name="Groep 94">
                    <a:extLst>
                      <a:ext uri="{FF2B5EF4-FFF2-40B4-BE49-F238E27FC236}">
                        <a16:creationId xmlns:a16="http://schemas.microsoft.com/office/drawing/2014/main" id="{A89275D4-820F-E52F-1C46-04FF10D7C52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ACEE9708-9468-C79F-C304-5262C2D726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Rechthoek 122">
                      <a:extLst>
                        <a:ext uri="{FF2B5EF4-FFF2-40B4-BE49-F238E27FC236}">
                          <a16:creationId xmlns:a16="http://schemas.microsoft.com/office/drawing/2014/main" id="{06F9E12A-B1E2-D59B-37D9-25C3BDEA4E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Ovaal 123">
                      <a:extLst>
                        <a:ext uri="{FF2B5EF4-FFF2-40B4-BE49-F238E27FC236}">
                          <a16:creationId xmlns:a16="http://schemas.microsoft.com/office/drawing/2014/main" id="{ECF6A8CE-9D77-C036-A8C4-2EC018BC62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23095ED1-E20A-A1D6-2FDD-471828590B0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Afbeelding 120">
                    <a:extLst>
                      <a:ext uri="{FF2B5EF4-FFF2-40B4-BE49-F238E27FC236}">
                        <a16:creationId xmlns:a16="http://schemas.microsoft.com/office/drawing/2014/main" id="{5CC76D15-383E-18F0-2C70-81F54265CA6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76">
                  <a:extLst>
                    <a:ext uri="{FF2B5EF4-FFF2-40B4-BE49-F238E27FC236}">
                      <a16:creationId xmlns:a16="http://schemas.microsoft.com/office/drawing/2014/main" id="{F7B2E589-B1E1-9AE3-1838-BA8498F35ED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9EFF33C3-15BB-4D89-0191-C38A5C29C0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A3CDCD6E-9158-5EBF-BC78-E798F25C58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3" name="Groep 77">
                  <a:extLst>
                    <a:ext uri="{FF2B5EF4-FFF2-40B4-BE49-F238E27FC236}">
                      <a16:creationId xmlns:a16="http://schemas.microsoft.com/office/drawing/2014/main" id="{B16D2111-64F6-CE76-5710-757A9A2B1DD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34277F45-E079-7EBD-0756-BBC3490681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112B04C2-9ECC-2218-7719-DED9FF0DDEF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5138437E-03FA-0AA1-A14D-62EBF5315CA2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016B6509-B819-965D-B9B0-1048B32EF1B3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5">
              <a:extLst>
                <a:ext uri="{FF2B5EF4-FFF2-40B4-BE49-F238E27FC236}">
                  <a16:creationId xmlns:a16="http://schemas.microsoft.com/office/drawing/2014/main" id="{A545198B-A26C-A288-5B3F-8F474FB686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4F8E9E47-312C-8D37-6CB6-1FC86A996D33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4AB1C652-FC99-323D-CD01-01867CDB773E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0AE5BCFA-3FAF-B908-6D03-2C30DA5EB261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hthoek: afgeronde hoeken 104">
                <a:extLst>
                  <a:ext uri="{FF2B5EF4-FFF2-40B4-BE49-F238E27FC236}">
                    <a16:creationId xmlns:a16="http://schemas.microsoft.com/office/drawing/2014/main" id="{68580D14-EF56-1EE6-06CF-CDECE2049AB2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54DD9B11-D0BF-22B5-43A6-4F48613A6E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4B717A18-BBA2-3034-836E-99D34EEFA6A4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A0A8C6C-DCAA-1590-83BD-ED2A5CA74E58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9DB874B-A647-146C-BEF2-8C6B7B5E650D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2" name="Rechte verbindingslijn 28">
              <a:extLst>
                <a:ext uri="{FF2B5EF4-FFF2-40B4-BE49-F238E27FC236}">
                  <a16:creationId xmlns:a16="http://schemas.microsoft.com/office/drawing/2014/main" id="{101AF20C-C18B-A708-7E23-345DA14136A6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ep 29">
              <a:extLst>
                <a:ext uri="{FF2B5EF4-FFF2-40B4-BE49-F238E27FC236}">
                  <a16:creationId xmlns:a16="http://schemas.microsoft.com/office/drawing/2014/main" id="{C553E079-8C74-8173-0C98-8BFDC0F8A30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8AA34946-C038-0BA9-1E37-98ADAFBE7757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5A30D7F4-B84F-B678-1658-EDF734CB784D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kstvak 32">
                <a:extLst>
                  <a:ext uri="{FF2B5EF4-FFF2-40B4-BE49-F238E27FC236}">
                    <a16:creationId xmlns:a16="http://schemas.microsoft.com/office/drawing/2014/main" id="{60938B55-FE0C-77E8-D763-0039CD8A8C31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7" name="Tekstvak 33">
                <a:extLst>
                  <a:ext uri="{FF2B5EF4-FFF2-40B4-BE49-F238E27FC236}">
                    <a16:creationId xmlns:a16="http://schemas.microsoft.com/office/drawing/2014/main" id="{AAD01E53-5A46-010F-4C5D-6C0CCC530D5A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E5BBECAC-368E-6C74-C381-8BE8D7A857E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Gelijkbenige driehoek 28">
                <a:extLst>
                  <a:ext uri="{FF2B5EF4-FFF2-40B4-BE49-F238E27FC236}">
                    <a16:creationId xmlns:a16="http://schemas.microsoft.com/office/drawing/2014/main" id="{863DFCAC-03D1-31AC-9B4B-4A1D9798727A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ep 36">
                <a:extLst>
                  <a:ext uri="{FF2B5EF4-FFF2-40B4-BE49-F238E27FC236}">
                    <a16:creationId xmlns:a16="http://schemas.microsoft.com/office/drawing/2014/main" id="{2946055C-DF6E-6745-2104-ABDE74B09D0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56AE4254-6530-A46C-E0F3-DA58035A8E41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D59FA71C-1068-55E5-EC5D-89F29CEB38FB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154C7C8B-0803-2F96-769C-8BF920304CF5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31" name="Groep 37">
                <a:extLst>
                  <a:ext uri="{FF2B5EF4-FFF2-40B4-BE49-F238E27FC236}">
                    <a16:creationId xmlns:a16="http://schemas.microsoft.com/office/drawing/2014/main" id="{9FEE18C1-5D98-0235-85BF-A117954E4EC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2A0AE0A8-F770-C968-2314-18C971837128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136EE6E5-8E47-3FFC-E517-9295E7E74D97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5DE9E347-80A7-5F8A-B0BC-9420EFC3A8E1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60" name="TEKSTINSTRUCTIES">
            <a:extLst>
              <a:ext uri="{FF2B5EF4-FFF2-40B4-BE49-F238E27FC236}">
                <a16:creationId xmlns:a16="http://schemas.microsoft.com/office/drawing/2014/main" id="{18C91294-96AC-A044-E269-5887C8EFBF4D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61" name="Rechthoek: afgeronde hoeken 160">
              <a:extLst>
                <a:ext uri="{FF2B5EF4-FFF2-40B4-BE49-F238E27FC236}">
                  <a16:creationId xmlns:a16="http://schemas.microsoft.com/office/drawing/2014/main" id="{3807DF22-2E73-7390-1A1D-58AEA507546B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2" name="Rechthoek: afgeronde hoeken 161">
              <a:extLst>
                <a:ext uri="{FF2B5EF4-FFF2-40B4-BE49-F238E27FC236}">
                  <a16:creationId xmlns:a16="http://schemas.microsoft.com/office/drawing/2014/main" id="{D1AE26D7-46AB-A20C-5BC0-34D4DF79C25C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Rechthoek: afgeronde hoeken 162">
              <a:extLst>
                <a:ext uri="{FF2B5EF4-FFF2-40B4-BE49-F238E27FC236}">
                  <a16:creationId xmlns:a16="http://schemas.microsoft.com/office/drawing/2014/main" id="{864D0241-E2FF-EDF8-C7C4-287CB94B189B}"/>
                </a:ext>
              </a:extLst>
            </p:cNvPr>
            <p:cNvSpPr/>
            <p:nvPr userDrawn="1"/>
          </p:nvSpPr>
          <p:spPr>
            <a:xfrm>
              <a:off x="-4297881" y="2090955"/>
              <a:ext cx="4140000" cy="4389044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4" name="Rechte verbindingslijn 107">
              <a:extLst>
                <a:ext uri="{FF2B5EF4-FFF2-40B4-BE49-F238E27FC236}">
                  <a16:creationId xmlns:a16="http://schemas.microsoft.com/office/drawing/2014/main" id="{28CCFFC6-058D-67B4-5608-960F92E42676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ep 108">
              <a:extLst>
                <a:ext uri="{FF2B5EF4-FFF2-40B4-BE49-F238E27FC236}">
                  <a16:creationId xmlns:a16="http://schemas.microsoft.com/office/drawing/2014/main" id="{6389F383-68B0-D107-B557-9F1910A94D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B5024FDF-AE44-44C6-59F8-D588D6C2A102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43A6C574-D887-4A6C-1E2C-CA83D775B4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D8113C2C-78E7-CFBC-3535-02D64EB16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871D0F88-BB4C-7D65-AA99-773C8F53147E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0" name="Groep 204">
                <a:extLst>
                  <a:ext uri="{FF2B5EF4-FFF2-40B4-BE49-F238E27FC236}">
                    <a16:creationId xmlns:a16="http://schemas.microsoft.com/office/drawing/2014/main" id="{68BF733B-9BEA-5D97-5C60-BE137450D74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2" name="Groep 243">
                  <a:extLst>
                    <a:ext uri="{FF2B5EF4-FFF2-40B4-BE49-F238E27FC236}">
                      <a16:creationId xmlns:a16="http://schemas.microsoft.com/office/drawing/2014/main" id="{3EB29DCB-0891-F0E4-1AE5-FC784914972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46" name="Rechte verbindingslijn 247">
                    <a:extLst>
                      <a:ext uri="{FF2B5EF4-FFF2-40B4-BE49-F238E27FC236}">
                        <a16:creationId xmlns:a16="http://schemas.microsoft.com/office/drawing/2014/main" id="{972B5A96-5227-F328-45C0-4FCEB603D7A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7" name="Rechte verbindingslijn 248">
                    <a:extLst>
                      <a:ext uri="{FF2B5EF4-FFF2-40B4-BE49-F238E27FC236}">
                        <a16:creationId xmlns:a16="http://schemas.microsoft.com/office/drawing/2014/main" id="{AA725D3F-0B1E-AE74-B3B0-F34C95F0D8B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8" name="Rechte verbindingslijn 249">
                    <a:extLst>
                      <a:ext uri="{FF2B5EF4-FFF2-40B4-BE49-F238E27FC236}">
                        <a16:creationId xmlns:a16="http://schemas.microsoft.com/office/drawing/2014/main" id="{FA26DBFE-80F1-E3CD-5C9A-CB6F6AF23A5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9" name="Rechte verbindingslijn 250">
                    <a:extLst>
                      <a:ext uri="{FF2B5EF4-FFF2-40B4-BE49-F238E27FC236}">
                        <a16:creationId xmlns:a16="http://schemas.microsoft.com/office/drawing/2014/main" id="{DB71138E-9C2C-8125-898C-61C2BCCD281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0" name="Rechte verbindingslijn 251">
                    <a:extLst>
                      <a:ext uri="{FF2B5EF4-FFF2-40B4-BE49-F238E27FC236}">
                        <a16:creationId xmlns:a16="http://schemas.microsoft.com/office/drawing/2014/main" id="{44405FBF-6C6A-AFA8-3F09-13CE2F6B23E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43" name="Groep 244">
                  <a:extLst>
                    <a:ext uri="{FF2B5EF4-FFF2-40B4-BE49-F238E27FC236}">
                      <a16:creationId xmlns:a16="http://schemas.microsoft.com/office/drawing/2014/main" id="{20068F28-3D89-EB9C-043F-D452DE0D10F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4" name="Rechthoek 243">
                    <a:extLst>
                      <a:ext uri="{FF2B5EF4-FFF2-40B4-BE49-F238E27FC236}">
                        <a16:creationId xmlns:a16="http://schemas.microsoft.com/office/drawing/2014/main" id="{B8887F77-3266-3888-128A-5324E9765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5" name="Pijl: punthaak 244">
                    <a:extLst>
                      <a:ext uri="{FF2B5EF4-FFF2-40B4-BE49-F238E27FC236}">
                        <a16:creationId xmlns:a16="http://schemas.microsoft.com/office/drawing/2014/main" id="{F1E23FDC-D88D-6166-FD53-B12A9329402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04" name="Groep 205">
                <a:extLst>
                  <a:ext uri="{FF2B5EF4-FFF2-40B4-BE49-F238E27FC236}">
                    <a16:creationId xmlns:a16="http://schemas.microsoft.com/office/drawing/2014/main" id="{C8ADFBEA-6170-323D-04A2-D5272AA20ED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3" name="Groep 234">
                  <a:extLst>
                    <a:ext uri="{FF2B5EF4-FFF2-40B4-BE49-F238E27FC236}">
                      <a16:creationId xmlns:a16="http://schemas.microsoft.com/office/drawing/2014/main" id="{C6570AC8-9998-0968-C59B-67922CC97B8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7" name="Rechte verbindingslijn 238">
                    <a:extLst>
                      <a:ext uri="{FF2B5EF4-FFF2-40B4-BE49-F238E27FC236}">
                        <a16:creationId xmlns:a16="http://schemas.microsoft.com/office/drawing/2014/main" id="{2BC24B62-D4EC-D5D5-BB1B-247A11FD55E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8" name="Rechte verbindingslijn 239">
                    <a:extLst>
                      <a:ext uri="{FF2B5EF4-FFF2-40B4-BE49-F238E27FC236}">
                        <a16:creationId xmlns:a16="http://schemas.microsoft.com/office/drawing/2014/main" id="{70E9021C-ACFA-F996-BA0F-830475DE64C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9" name="Rechte verbindingslijn 240">
                    <a:extLst>
                      <a:ext uri="{FF2B5EF4-FFF2-40B4-BE49-F238E27FC236}">
                        <a16:creationId xmlns:a16="http://schemas.microsoft.com/office/drawing/2014/main" id="{B949BCC3-4AB2-4F9C-A0C1-D87286612EA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0" name="Rechte verbindingslijn 241">
                    <a:extLst>
                      <a:ext uri="{FF2B5EF4-FFF2-40B4-BE49-F238E27FC236}">
                        <a16:creationId xmlns:a16="http://schemas.microsoft.com/office/drawing/2014/main" id="{B8D371ED-2B81-B6EE-AA52-CDED55DBC2E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1" name="Rechte verbindingslijn 242">
                    <a:extLst>
                      <a:ext uri="{FF2B5EF4-FFF2-40B4-BE49-F238E27FC236}">
                        <a16:creationId xmlns:a16="http://schemas.microsoft.com/office/drawing/2014/main" id="{4C74F0FC-8447-AC1E-E3E6-EA1032AAE6A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34" name="Groep 235">
                  <a:extLst>
                    <a:ext uri="{FF2B5EF4-FFF2-40B4-BE49-F238E27FC236}">
                      <a16:creationId xmlns:a16="http://schemas.microsoft.com/office/drawing/2014/main" id="{E30C201A-4B02-3E73-74C6-E39A69DBEA2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F5703838-0261-2F4C-AFA4-AAE4D86E89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6" name="Pijl: punthaak 235">
                    <a:extLst>
                      <a:ext uri="{FF2B5EF4-FFF2-40B4-BE49-F238E27FC236}">
                        <a16:creationId xmlns:a16="http://schemas.microsoft.com/office/drawing/2014/main" id="{F077A5F4-6524-9DF3-A277-A97A4B0BA15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05" name="Rechte verbindingslijn 206">
                <a:extLst>
                  <a:ext uri="{FF2B5EF4-FFF2-40B4-BE49-F238E27FC236}">
                    <a16:creationId xmlns:a16="http://schemas.microsoft.com/office/drawing/2014/main" id="{177F90CD-F56A-720C-2E2C-576D79216996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" name="Rechte verbindingslijn 207">
                <a:extLst>
                  <a:ext uri="{FF2B5EF4-FFF2-40B4-BE49-F238E27FC236}">
                    <a16:creationId xmlns:a16="http://schemas.microsoft.com/office/drawing/2014/main" id="{68B58016-C908-7914-D42F-6455EBA91590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7" name="Groep 208">
                <a:extLst>
                  <a:ext uri="{FF2B5EF4-FFF2-40B4-BE49-F238E27FC236}">
                    <a16:creationId xmlns:a16="http://schemas.microsoft.com/office/drawing/2014/main" id="{9E39D1D9-4BAD-831D-E90D-681FC05BB8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22" name="Rechthoek 221">
                  <a:extLst>
                    <a:ext uri="{FF2B5EF4-FFF2-40B4-BE49-F238E27FC236}">
                      <a16:creationId xmlns:a16="http://schemas.microsoft.com/office/drawing/2014/main" id="{A362BAF3-3743-BBF3-80CD-8B0129AB7126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3" name="Groep 224">
                  <a:extLst>
                    <a:ext uri="{FF2B5EF4-FFF2-40B4-BE49-F238E27FC236}">
                      <a16:creationId xmlns:a16="http://schemas.microsoft.com/office/drawing/2014/main" id="{EB975A44-46DF-46D0-8E75-18FDA91D711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24" name="Groep 225">
                    <a:extLst>
                      <a:ext uri="{FF2B5EF4-FFF2-40B4-BE49-F238E27FC236}">
                        <a16:creationId xmlns:a16="http://schemas.microsoft.com/office/drawing/2014/main" id="{5DC83C13-6A7C-968D-6B48-7ED647262B2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8" name="Rechte verbindingslijn 229">
                      <a:extLst>
                        <a:ext uri="{FF2B5EF4-FFF2-40B4-BE49-F238E27FC236}">
                          <a16:creationId xmlns:a16="http://schemas.microsoft.com/office/drawing/2014/main" id="{95C9FA64-3EA7-1DDE-DFAE-1E7482BB750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9" name="Rechte verbindingslijn 230">
                      <a:extLst>
                        <a:ext uri="{FF2B5EF4-FFF2-40B4-BE49-F238E27FC236}">
                          <a16:creationId xmlns:a16="http://schemas.microsoft.com/office/drawing/2014/main" id="{27C4CA49-F68B-CFE0-D9F6-F41B7F6D8389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0" name="Rechte verbindingslijn 231">
                      <a:extLst>
                        <a:ext uri="{FF2B5EF4-FFF2-40B4-BE49-F238E27FC236}">
                          <a16:creationId xmlns:a16="http://schemas.microsoft.com/office/drawing/2014/main" id="{26FFC2F3-361E-12BC-C978-7D5239D2BD0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1" name="Rechte verbindingslijn 232">
                      <a:extLst>
                        <a:ext uri="{FF2B5EF4-FFF2-40B4-BE49-F238E27FC236}">
                          <a16:creationId xmlns:a16="http://schemas.microsoft.com/office/drawing/2014/main" id="{DCCB497C-6C88-7E53-9FD1-46D21A9FB0B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2" name="Rechte verbindingslijn 233">
                      <a:extLst>
                        <a:ext uri="{FF2B5EF4-FFF2-40B4-BE49-F238E27FC236}">
                          <a16:creationId xmlns:a16="http://schemas.microsoft.com/office/drawing/2014/main" id="{EEE18324-139F-079A-F940-16B902674B2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25" name="Groep 226">
                    <a:extLst>
                      <a:ext uri="{FF2B5EF4-FFF2-40B4-BE49-F238E27FC236}">
                        <a16:creationId xmlns:a16="http://schemas.microsoft.com/office/drawing/2014/main" id="{39E59876-F0C3-7366-F487-1AA81CEF93F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6" name="Rechthoek 225">
                      <a:extLst>
                        <a:ext uri="{FF2B5EF4-FFF2-40B4-BE49-F238E27FC236}">
                          <a16:creationId xmlns:a16="http://schemas.microsoft.com/office/drawing/2014/main" id="{1455A225-6372-43EF-C2C6-EA0C1A2BAF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7" name="Pijl: punthaak 226">
                      <a:extLst>
                        <a:ext uri="{FF2B5EF4-FFF2-40B4-BE49-F238E27FC236}">
                          <a16:creationId xmlns:a16="http://schemas.microsoft.com/office/drawing/2014/main" id="{6B1135CB-52AC-EB96-69F9-2DFADF5E837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8" name="Groep 209">
                <a:extLst>
                  <a:ext uri="{FF2B5EF4-FFF2-40B4-BE49-F238E27FC236}">
                    <a16:creationId xmlns:a16="http://schemas.microsoft.com/office/drawing/2014/main" id="{E8238877-445B-A839-517B-759F74BA077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6D01FB06-EFDD-9060-7F18-C5C56C0EEC6C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2" name="Groep 213">
                  <a:extLst>
                    <a:ext uri="{FF2B5EF4-FFF2-40B4-BE49-F238E27FC236}">
                      <a16:creationId xmlns:a16="http://schemas.microsoft.com/office/drawing/2014/main" id="{03303AC0-0AA0-3588-3DA1-B39545890A9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13" name="Groep 214">
                    <a:extLst>
                      <a:ext uri="{FF2B5EF4-FFF2-40B4-BE49-F238E27FC236}">
                        <a16:creationId xmlns:a16="http://schemas.microsoft.com/office/drawing/2014/main" id="{B2629F22-33F3-FA1F-8DF1-D50763ECED9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7" name="Rechte verbindingslijn 218">
                      <a:extLst>
                        <a:ext uri="{FF2B5EF4-FFF2-40B4-BE49-F238E27FC236}">
                          <a16:creationId xmlns:a16="http://schemas.microsoft.com/office/drawing/2014/main" id="{815988C2-3CAE-A2CE-9E8B-8EB49374817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8" name="Rechte verbindingslijn 219">
                      <a:extLst>
                        <a:ext uri="{FF2B5EF4-FFF2-40B4-BE49-F238E27FC236}">
                          <a16:creationId xmlns:a16="http://schemas.microsoft.com/office/drawing/2014/main" id="{2848FA94-49E9-D241-E876-0C5B8ECE43E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9" name="Rechte verbindingslijn 220">
                      <a:extLst>
                        <a:ext uri="{FF2B5EF4-FFF2-40B4-BE49-F238E27FC236}">
                          <a16:creationId xmlns:a16="http://schemas.microsoft.com/office/drawing/2014/main" id="{209DA76A-692F-1CAC-FD1A-3CAA21BC3D2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0" name="Rechte verbindingslijn 221">
                      <a:extLst>
                        <a:ext uri="{FF2B5EF4-FFF2-40B4-BE49-F238E27FC236}">
                          <a16:creationId xmlns:a16="http://schemas.microsoft.com/office/drawing/2014/main" id="{6E3AED24-7298-E16A-4615-E880B6C1624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1" name="Rechte verbindingslijn 222">
                      <a:extLst>
                        <a:ext uri="{FF2B5EF4-FFF2-40B4-BE49-F238E27FC236}">
                          <a16:creationId xmlns:a16="http://schemas.microsoft.com/office/drawing/2014/main" id="{A0FBB5E1-08D7-8763-4268-3543A5DCBB0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14" name="Groep 215">
                    <a:extLst>
                      <a:ext uri="{FF2B5EF4-FFF2-40B4-BE49-F238E27FC236}">
                        <a16:creationId xmlns:a16="http://schemas.microsoft.com/office/drawing/2014/main" id="{B711E6D7-BC7B-6170-C54A-F30EEDD582E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5" name="Rechthoek 214">
                      <a:extLst>
                        <a:ext uri="{FF2B5EF4-FFF2-40B4-BE49-F238E27FC236}">
                          <a16:creationId xmlns:a16="http://schemas.microsoft.com/office/drawing/2014/main" id="{5B6D9131-8E9A-6C45-6150-40661363B3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6" name="Pijl: punthaak 215">
                      <a:extLst>
                        <a:ext uri="{FF2B5EF4-FFF2-40B4-BE49-F238E27FC236}">
                          <a16:creationId xmlns:a16="http://schemas.microsoft.com/office/drawing/2014/main" id="{D1655DD7-F162-7F17-B823-90719AA7966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9" name="Rechthoek 208">
                <a:extLst>
                  <a:ext uri="{FF2B5EF4-FFF2-40B4-BE49-F238E27FC236}">
                    <a16:creationId xmlns:a16="http://schemas.microsoft.com/office/drawing/2014/main" id="{02D3CB3E-FE23-5FEC-5851-DF2FE5FB3DDB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10" name="Rechthoek 209">
                <a:extLst>
                  <a:ext uri="{FF2B5EF4-FFF2-40B4-BE49-F238E27FC236}">
                    <a16:creationId xmlns:a16="http://schemas.microsoft.com/office/drawing/2014/main" id="{9135268F-2F5A-DE68-9750-9E3B8B335781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15">
              <a:extLst>
                <a:ext uri="{FF2B5EF4-FFF2-40B4-BE49-F238E27FC236}">
                  <a16:creationId xmlns:a16="http://schemas.microsoft.com/office/drawing/2014/main" id="{EF35F5C1-EB4C-AE69-BE42-11914EF30A2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Rechthoek 116">
              <a:extLst>
                <a:ext uri="{FF2B5EF4-FFF2-40B4-BE49-F238E27FC236}">
                  <a16:creationId xmlns:a16="http://schemas.microsoft.com/office/drawing/2014/main" id="{EBA3441A-8D51-5C10-2642-74AFCDC81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0834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chemeClr val="bg1"/>
                  </a:solidFill>
                </a:rPr>
                <a:t>Subtitel met streep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FF53D6C7-CEB2-13A0-6DC5-65295E573396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553FDDA1-1FBF-F76B-41BA-9F9998CEB302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9214BAA9-FFA5-CE8A-6841-41BB7B1D182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2673BBFF-9D5B-A61E-F26E-696ADAD90237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4A30ACA5-012D-EA07-C55A-F365C027DEF4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11EB84F2-23D5-7872-0368-B2C6754315D3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5C3E4F0-A72A-79B2-924C-D8C4506BF954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D12BF88E-B8D4-AEDC-0FB4-F21E07872B21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E89B3269-C1F9-1E80-65BB-9877B6021F7C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4BCA7486-1FBE-DE95-725B-BE8FB4886B76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8" name="Rechthoek 191">
              <a:extLst>
                <a:ext uri="{FF2B5EF4-FFF2-40B4-BE49-F238E27FC236}">
                  <a16:creationId xmlns:a16="http://schemas.microsoft.com/office/drawing/2014/main" id="{9FDB681D-FFAC-C8C6-080D-7EC52A2FA0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17993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Bullets</a:t>
              </a:r>
            </a:p>
          </p:txBody>
        </p:sp>
        <p:sp>
          <p:nvSpPr>
            <p:cNvPr id="179" name="Rechthoek 192">
              <a:extLst>
                <a:ext uri="{FF2B5EF4-FFF2-40B4-BE49-F238E27FC236}">
                  <a16:creationId xmlns:a16="http://schemas.microsoft.com/office/drawing/2014/main" id="{422CB90C-5FC8-E512-182B-833E459F3C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78327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Sub-bullets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4B0A1A99-C871-9458-140E-001323D1CBA3}"/>
                </a:ext>
              </a:extLst>
            </p:cNvPr>
            <p:cNvSpPr/>
            <p:nvPr userDrawn="1"/>
          </p:nvSpPr>
          <p:spPr>
            <a:xfrm>
              <a:off x="-3455057" y="4540248"/>
              <a:ext cx="3240001" cy="2555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DB31B51E-CE92-0BAE-8922-3DAEDF97DA3D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360CB227-E022-1523-AD36-97C1B31D5FEB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8A3C9FA9-F2CF-8423-9291-EF75166F3411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DC4D107C-FAD8-1474-D20F-421E3FBE0196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B4ECC35C-0478-1791-7DA5-793112138BB3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02" name="Tijdelijke aanduiding voor tekst 6"/>
          <p:cNvSpPr>
            <a:spLocks noGrp="1"/>
          </p:cNvSpPr>
          <p:nvPr>
            <p:ph type="body" sz="quarter" idx="28"/>
          </p:nvPr>
        </p:nvSpPr>
        <p:spPr>
          <a:xfrm rot="10800000">
            <a:off x="-132633" y="3111075"/>
            <a:ext cx="12457265" cy="384317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1" name="Tijdelijke aanduiding voor tekst 6"/>
          <p:cNvSpPr>
            <a:spLocks noGrp="1"/>
          </p:cNvSpPr>
          <p:nvPr>
            <p:ph type="body" sz="quarter" idx="27"/>
          </p:nvPr>
        </p:nvSpPr>
        <p:spPr>
          <a:xfrm rot="16200000">
            <a:off x="-2046884" y="2012598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5" name="Tijdelijke aanduiding voor tekst 6"/>
          <p:cNvSpPr>
            <a:spLocks noGrp="1"/>
          </p:cNvSpPr>
          <p:nvPr>
            <p:ph type="body" sz="quarter" idx="19"/>
          </p:nvPr>
        </p:nvSpPr>
        <p:spPr>
          <a:xfrm rot="5400000">
            <a:off x="7384498" y="2012598"/>
            <a:ext cx="6926578" cy="2832809"/>
          </a:xfr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6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-1562172" y="209331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7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10377741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8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7160387" y="4906763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9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3769645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5309291"/>
            <a:ext cx="10440000" cy="432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1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4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3" name="Tijdelijke aanduiding voor tekst 7"/>
          <p:cNvSpPr>
            <a:spLocks noGrp="1"/>
          </p:cNvSpPr>
          <p:nvPr>
            <p:ph type="body" sz="quarter" idx="29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1" name="Tijdelijke aanduiding voor datum 3">
            <a:extLst>
              <a:ext uri="{FF2B5EF4-FFF2-40B4-BE49-F238E27FC236}">
                <a16:creationId xmlns:a16="http://schemas.microsoft.com/office/drawing/2014/main" id="{FACD0447-85F5-553A-C69C-86F8DDFFCD5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687F37-1E63-4241-9ABF-F7F43CDCA0EA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52" name="Tijdelijke aanduiding voor dianummer 5">
            <a:extLst>
              <a:ext uri="{FF2B5EF4-FFF2-40B4-BE49-F238E27FC236}">
                <a16:creationId xmlns:a16="http://schemas.microsoft.com/office/drawing/2014/main" id="{28E27F82-C400-2ADC-19B6-88083D709B5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C53A12-F6B3-4356-AB1E-D12375648ADF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38736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ver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0DB3A9-F448-51D2-972F-34267B7DC357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D (donker)</a:t>
            </a:r>
          </a:p>
        </p:txBody>
      </p:sp>
      <p:grpSp>
        <p:nvGrpSpPr>
          <p:cNvPr id="3" name="INSTRUCTIES">
            <a:extLst>
              <a:ext uri="{FF2B5EF4-FFF2-40B4-BE49-F238E27FC236}">
                <a16:creationId xmlns:a16="http://schemas.microsoft.com/office/drawing/2014/main" id="{6408A58C-FC67-880F-1B18-20AC9D4DE85E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DE0C555F-F30F-BF87-1BF6-9A742C1FEBC0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A434DC19-D46B-9448-A751-BEB05297397E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4D1FFE68-22B6-5BCE-D253-3F069707E0CD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" name="Rechte verbindingslijn 12">
              <a:extLst>
                <a:ext uri="{FF2B5EF4-FFF2-40B4-BE49-F238E27FC236}">
                  <a16:creationId xmlns:a16="http://schemas.microsoft.com/office/drawing/2014/main" id="{4DE4D722-1DF6-BD65-3562-A3B9184E3DC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8B65B97-354D-16DC-3069-D82F90BB2D9F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BA997BDA-A9C4-6A6E-4A1E-209E27C60288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8005444-DD34-45FD-A0EE-82490AADEDE9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4DB4CE4-CB87-9E04-251D-2E98011F054C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99E943C-8FBC-EEC0-6DC0-41AD5BB79E44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" name="Rechte verbindingslijn 19">
              <a:extLst>
                <a:ext uri="{FF2B5EF4-FFF2-40B4-BE49-F238E27FC236}">
                  <a16:creationId xmlns:a16="http://schemas.microsoft.com/office/drawing/2014/main" id="{C82DAE5B-57AD-6E88-84F1-8D6919CE27A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oep 20">
              <a:extLst>
                <a:ext uri="{FF2B5EF4-FFF2-40B4-BE49-F238E27FC236}">
                  <a16:creationId xmlns:a16="http://schemas.microsoft.com/office/drawing/2014/main" id="{C5C7D5E0-2021-67E1-87A4-DCB934A2CAE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0C3B3FB2-C03F-C761-BABE-1828F3AB7529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6" name="Rechte verbindingslijn 101">
                <a:extLst>
                  <a:ext uri="{FF2B5EF4-FFF2-40B4-BE49-F238E27FC236}">
                    <a16:creationId xmlns:a16="http://schemas.microsoft.com/office/drawing/2014/main" id="{617EE9D8-5C35-770D-91B3-A4D383D71FFE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7" name="Gelijkbenige driehoek 126">
                <a:extLst>
                  <a:ext uri="{FF2B5EF4-FFF2-40B4-BE49-F238E27FC236}">
                    <a16:creationId xmlns:a16="http://schemas.microsoft.com/office/drawing/2014/main" id="{C11E9E2B-2B9D-EBD2-46D4-F76252AFD903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ep 22">
              <a:extLst>
                <a:ext uri="{FF2B5EF4-FFF2-40B4-BE49-F238E27FC236}">
                  <a16:creationId xmlns:a16="http://schemas.microsoft.com/office/drawing/2014/main" id="{51EE1D4E-35E7-B89C-1E3E-752FDEDAAE1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08" name="Groep 72">
                <a:extLst>
                  <a:ext uri="{FF2B5EF4-FFF2-40B4-BE49-F238E27FC236}">
                    <a16:creationId xmlns:a16="http://schemas.microsoft.com/office/drawing/2014/main" id="{FE70B4FC-B153-5C2B-82CD-2E63117D1AD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1" name="Groep 75">
                  <a:extLst>
                    <a:ext uri="{FF2B5EF4-FFF2-40B4-BE49-F238E27FC236}">
                      <a16:creationId xmlns:a16="http://schemas.microsoft.com/office/drawing/2014/main" id="{734CA106-D439-0678-2DDB-F2950257E62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18" name="Groep 94">
                    <a:extLst>
                      <a:ext uri="{FF2B5EF4-FFF2-40B4-BE49-F238E27FC236}">
                        <a16:creationId xmlns:a16="http://schemas.microsoft.com/office/drawing/2014/main" id="{404286BE-E326-ABFE-754C-A8BE9B41CA7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E635DD6B-3035-32B9-343C-D16295BD74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Rechthoek 122">
                      <a:extLst>
                        <a:ext uri="{FF2B5EF4-FFF2-40B4-BE49-F238E27FC236}">
                          <a16:creationId xmlns:a16="http://schemas.microsoft.com/office/drawing/2014/main" id="{1FBBE8C3-72E0-B89E-99A5-5A80BDAE36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Ovaal 123">
                      <a:extLst>
                        <a:ext uri="{FF2B5EF4-FFF2-40B4-BE49-F238E27FC236}">
                          <a16:creationId xmlns:a16="http://schemas.microsoft.com/office/drawing/2014/main" id="{0673ACA3-3CA5-1E3C-E8C2-511830766A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548474EC-564E-25D0-B223-7C65F956F86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Afbeelding 120">
                    <a:extLst>
                      <a:ext uri="{FF2B5EF4-FFF2-40B4-BE49-F238E27FC236}">
                        <a16:creationId xmlns:a16="http://schemas.microsoft.com/office/drawing/2014/main" id="{1A2AAE5D-4B1C-868E-CCDA-4D1AAEA7B9A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76">
                  <a:extLst>
                    <a:ext uri="{FF2B5EF4-FFF2-40B4-BE49-F238E27FC236}">
                      <a16:creationId xmlns:a16="http://schemas.microsoft.com/office/drawing/2014/main" id="{0DB327C9-C974-1031-4C72-34EE8F626AF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7FF7347F-008F-6ED5-19D5-5B21CBE1B3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E3FC372B-A743-4E0A-05CF-CBD195145A8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3" name="Groep 77">
                  <a:extLst>
                    <a:ext uri="{FF2B5EF4-FFF2-40B4-BE49-F238E27FC236}">
                      <a16:creationId xmlns:a16="http://schemas.microsoft.com/office/drawing/2014/main" id="{21DA8713-8E26-A8F6-2478-AA41A7D08E6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2657D3FC-6039-5067-53B1-775434B9ED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44FD620-F454-4D2D-BB5C-896EBE5FD9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F05C0A28-A7AE-2F17-5A84-0D2EE2ED5C4B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A6B444B3-024F-84F8-F2FA-E9E8F0869074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5">
              <a:extLst>
                <a:ext uri="{FF2B5EF4-FFF2-40B4-BE49-F238E27FC236}">
                  <a16:creationId xmlns:a16="http://schemas.microsoft.com/office/drawing/2014/main" id="{404F7673-3641-1EB4-FE82-6E4EEF6406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3FC7E1FE-FA4D-5431-235E-874DB7B305B3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DCE63D46-C9F4-0D62-4EF1-3B2C33300EB6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94897C5F-E296-9B75-0DA5-9F7B47CE3240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hthoek: afgeronde hoeken 104">
                <a:extLst>
                  <a:ext uri="{FF2B5EF4-FFF2-40B4-BE49-F238E27FC236}">
                    <a16:creationId xmlns:a16="http://schemas.microsoft.com/office/drawing/2014/main" id="{FE2ACD30-895E-641E-F5CE-FD3E6163D789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6D2901C5-2DC9-AF7C-4660-7DB8A2F83D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D0E8076D-AB33-30AB-78C9-A26059E57060}"/>
                  </a:ext>
                </a:extLst>
              </p:cNvPr>
              <p:cNvCxnSpPr>
                <a:cxnSpLocks/>
                <a:stCxn id="322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2F945D1-018A-45BC-BAF7-2FE0249B93A7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4D29B9C-4059-8DA1-EF61-4A7BFE54CF82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2" name="Rechte verbindingslijn 28">
              <a:extLst>
                <a:ext uri="{FF2B5EF4-FFF2-40B4-BE49-F238E27FC236}">
                  <a16:creationId xmlns:a16="http://schemas.microsoft.com/office/drawing/2014/main" id="{2A2F1ED7-352F-C582-89A5-27C70D8C293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ep 29">
              <a:extLst>
                <a:ext uri="{FF2B5EF4-FFF2-40B4-BE49-F238E27FC236}">
                  <a16:creationId xmlns:a16="http://schemas.microsoft.com/office/drawing/2014/main" id="{8779C234-92DD-CCB9-42FD-1CF62AECC1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F820D5C7-98AD-4036-CC89-24A58B961313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944F4141-99E6-B052-A695-8CB510DC0D37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kstvak 32">
                <a:extLst>
                  <a:ext uri="{FF2B5EF4-FFF2-40B4-BE49-F238E27FC236}">
                    <a16:creationId xmlns:a16="http://schemas.microsoft.com/office/drawing/2014/main" id="{70D4C6EE-E689-0EBB-CD58-1E9D62903227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7" name="Tekstvak 33">
                <a:extLst>
                  <a:ext uri="{FF2B5EF4-FFF2-40B4-BE49-F238E27FC236}">
                    <a16:creationId xmlns:a16="http://schemas.microsoft.com/office/drawing/2014/main" id="{7BB8371E-DBB1-DF39-CF4E-BDEABB089B9A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5CD40D71-33B0-1DF7-7C29-3FE1B42B69D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Gelijkbenige driehoek 28">
                <a:extLst>
                  <a:ext uri="{FF2B5EF4-FFF2-40B4-BE49-F238E27FC236}">
                    <a16:creationId xmlns:a16="http://schemas.microsoft.com/office/drawing/2014/main" id="{E5F4ED07-0851-CF82-CB90-C86DF3CDBF19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ep 36">
                <a:extLst>
                  <a:ext uri="{FF2B5EF4-FFF2-40B4-BE49-F238E27FC236}">
                    <a16:creationId xmlns:a16="http://schemas.microsoft.com/office/drawing/2014/main" id="{EACBC601-4C34-A6A1-C01A-98E00D3E8D8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E8B8E1DD-D4B1-CA55-1B42-8870235A0C11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DC07667A-53D1-DB75-5F22-017B67D0D979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A689D374-80FF-F12E-FF64-B289F90DE4FC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31" name="Groep 37">
                <a:extLst>
                  <a:ext uri="{FF2B5EF4-FFF2-40B4-BE49-F238E27FC236}">
                    <a16:creationId xmlns:a16="http://schemas.microsoft.com/office/drawing/2014/main" id="{270D5E5F-FAEC-2852-4FEF-28F414920B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FDA99E61-CA36-42CF-F6EA-BA2E12352361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F873264B-C885-8CC2-2124-5EB133A73995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7A4F7220-8467-61BA-B5DD-0F5F16F507C6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28" name="TEKSTINSTRUCTIES">
            <a:extLst>
              <a:ext uri="{FF2B5EF4-FFF2-40B4-BE49-F238E27FC236}">
                <a16:creationId xmlns:a16="http://schemas.microsoft.com/office/drawing/2014/main" id="{92CD84CB-C681-0A40-8297-97B37D6959E0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29" name="Rechthoek: afgeronde hoeken 128">
              <a:extLst>
                <a:ext uri="{FF2B5EF4-FFF2-40B4-BE49-F238E27FC236}">
                  <a16:creationId xmlns:a16="http://schemas.microsoft.com/office/drawing/2014/main" id="{A62A605F-48BA-5F1C-D4BB-34093F676675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30" name="Rechthoek: afgeronde hoeken 129">
              <a:extLst>
                <a:ext uri="{FF2B5EF4-FFF2-40B4-BE49-F238E27FC236}">
                  <a16:creationId xmlns:a16="http://schemas.microsoft.com/office/drawing/2014/main" id="{7C770989-62AA-FBE9-A1CE-342A901D25D4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1" name="Rechthoek: afgeronde hoeken 130">
              <a:extLst>
                <a:ext uri="{FF2B5EF4-FFF2-40B4-BE49-F238E27FC236}">
                  <a16:creationId xmlns:a16="http://schemas.microsoft.com/office/drawing/2014/main" id="{DAB9F160-3BDA-FD73-DB75-07227A0AEDCD}"/>
                </a:ext>
              </a:extLst>
            </p:cNvPr>
            <p:cNvSpPr/>
            <p:nvPr userDrawn="1"/>
          </p:nvSpPr>
          <p:spPr>
            <a:xfrm>
              <a:off x="-4297881" y="2090955"/>
              <a:ext cx="4140000" cy="4389044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07">
              <a:extLst>
                <a:ext uri="{FF2B5EF4-FFF2-40B4-BE49-F238E27FC236}">
                  <a16:creationId xmlns:a16="http://schemas.microsoft.com/office/drawing/2014/main" id="{D09593A1-E224-6DDB-F0A4-B636AA54ACC3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3" name="Groep 108">
              <a:extLst>
                <a:ext uri="{FF2B5EF4-FFF2-40B4-BE49-F238E27FC236}">
                  <a16:creationId xmlns:a16="http://schemas.microsoft.com/office/drawing/2014/main" id="{C7F00A77-2045-D611-01A6-B012B1FAA59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D99AF744-AB2D-F4E8-C12A-C67949DF209E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E7BB8242-43A4-A4A0-044A-8A2A51C664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Rechte verbindingslijn 155">
                <a:extLst>
                  <a:ext uri="{FF2B5EF4-FFF2-40B4-BE49-F238E27FC236}">
                    <a16:creationId xmlns:a16="http://schemas.microsoft.com/office/drawing/2014/main" id="{03C7A277-74E3-0E64-4B32-095801422A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DF696692-838C-5B3E-86AC-0B5307598E14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9" name="Groep 204">
                <a:extLst>
                  <a:ext uri="{FF2B5EF4-FFF2-40B4-BE49-F238E27FC236}">
                    <a16:creationId xmlns:a16="http://schemas.microsoft.com/office/drawing/2014/main" id="{B973578F-83EF-7DC8-3F6B-AB1E0AADAC9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10" name="Groep 243">
                  <a:extLst>
                    <a:ext uri="{FF2B5EF4-FFF2-40B4-BE49-F238E27FC236}">
                      <a16:creationId xmlns:a16="http://schemas.microsoft.com/office/drawing/2014/main" id="{4756D35B-51C3-93DF-F207-4F7D6D15B64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14" name="Rechte verbindingslijn 247">
                    <a:extLst>
                      <a:ext uri="{FF2B5EF4-FFF2-40B4-BE49-F238E27FC236}">
                        <a16:creationId xmlns:a16="http://schemas.microsoft.com/office/drawing/2014/main" id="{EA6D8A34-774F-C8C8-1068-C06E49B9CB4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5" name="Rechte verbindingslijn 248">
                    <a:extLst>
                      <a:ext uri="{FF2B5EF4-FFF2-40B4-BE49-F238E27FC236}">
                        <a16:creationId xmlns:a16="http://schemas.microsoft.com/office/drawing/2014/main" id="{B221D8A4-53F4-D511-2877-4A3DBE69075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6" name="Rechte verbindingslijn 249">
                    <a:extLst>
                      <a:ext uri="{FF2B5EF4-FFF2-40B4-BE49-F238E27FC236}">
                        <a16:creationId xmlns:a16="http://schemas.microsoft.com/office/drawing/2014/main" id="{B24033F0-1C11-8248-FD8F-2E2FA6418F1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7" name="Rechte verbindingslijn 250">
                    <a:extLst>
                      <a:ext uri="{FF2B5EF4-FFF2-40B4-BE49-F238E27FC236}">
                        <a16:creationId xmlns:a16="http://schemas.microsoft.com/office/drawing/2014/main" id="{ED880BAB-0EBD-9667-6E09-3303C02583F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8" name="Rechte verbindingslijn 251">
                    <a:extLst>
                      <a:ext uri="{FF2B5EF4-FFF2-40B4-BE49-F238E27FC236}">
                        <a16:creationId xmlns:a16="http://schemas.microsoft.com/office/drawing/2014/main" id="{3E56A963-34FF-56E6-0C88-BDB065B2630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11" name="Groep 244">
                  <a:extLst>
                    <a:ext uri="{FF2B5EF4-FFF2-40B4-BE49-F238E27FC236}">
                      <a16:creationId xmlns:a16="http://schemas.microsoft.com/office/drawing/2014/main" id="{5BFAE233-4266-EA68-21E5-1CC51D01BF3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2482FF6A-2875-5F99-923E-F536CCDE32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Pijl: punthaak 212">
                    <a:extLst>
                      <a:ext uri="{FF2B5EF4-FFF2-40B4-BE49-F238E27FC236}">
                        <a16:creationId xmlns:a16="http://schemas.microsoft.com/office/drawing/2014/main" id="{741FBBFB-08AD-FA6C-FA4E-68FCB98D4FB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0" name="Groep 205">
                <a:extLst>
                  <a:ext uri="{FF2B5EF4-FFF2-40B4-BE49-F238E27FC236}">
                    <a16:creationId xmlns:a16="http://schemas.microsoft.com/office/drawing/2014/main" id="{2E270158-B1C6-087A-FE1F-754CF1A8DD9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9" name="Groep 234">
                  <a:extLst>
                    <a:ext uri="{FF2B5EF4-FFF2-40B4-BE49-F238E27FC236}">
                      <a16:creationId xmlns:a16="http://schemas.microsoft.com/office/drawing/2014/main" id="{03C47325-EB1B-DD86-671D-3357B861284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38">
                    <a:extLst>
                      <a:ext uri="{FF2B5EF4-FFF2-40B4-BE49-F238E27FC236}">
                        <a16:creationId xmlns:a16="http://schemas.microsoft.com/office/drawing/2014/main" id="{0E145315-EF8C-CF30-1559-BC573F4F701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6" name="Rechte verbindingslijn 239">
                    <a:extLst>
                      <a:ext uri="{FF2B5EF4-FFF2-40B4-BE49-F238E27FC236}">
                        <a16:creationId xmlns:a16="http://schemas.microsoft.com/office/drawing/2014/main" id="{E11D9987-3B85-A1BD-DE65-5AA042D598C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7" name="Rechte verbindingslijn 240">
                    <a:extLst>
                      <a:ext uri="{FF2B5EF4-FFF2-40B4-BE49-F238E27FC236}">
                        <a16:creationId xmlns:a16="http://schemas.microsoft.com/office/drawing/2014/main" id="{BAB14053-E3FA-2890-8899-CAB9AFAB3BA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8" name="Rechte verbindingslijn 241">
                    <a:extLst>
                      <a:ext uri="{FF2B5EF4-FFF2-40B4-BE49-F238E27FC236}">
                        <a16:creationId xmlns:a16="http://schemas.microsoft.com/office/drawing/2014/main" id="{C6226404-C9C1-0706-BE14-D2336AFCC8F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9" name="Rechte verbindingslijn 242">
                    <a:extLst>
                      <a:ext uri="{FF2B5EF4-FFF2-40B4-BE49-F238E27FC236}">
                        <a16:creationId xmlns:a16="http://schemas.microsoft.com/office/drawing/2014/main" id="{F0FC6A5A-369E-A6AA-8E03-445D4AF3BF7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90" name="Groep 235">
                  <a:extLst>
                    <a:ext uri="{FF2B5EF4-FFF2-40B4-BE49-F238E27FC236}">
                      <a16:creationId xmlns:a16="http://schemas.microsoft.com/office/drawing/2014/main" id="{6DE5223A-AE5F-2C63-70AF-313D7BC75CC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F6F03BC4-93C4-4E77-A4D9-1AE79F3BBC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FB3D0ED9-C1B6-DFDF-FBCB-246C0AF87E2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61" name="Rechte verbindingslijn 206">
                <a:extLst>
                  <a:ext uri="{FF2B5EF4-FFF2-40B4-BE49-F238E27FC236}">
                    <a16:creationId xmlns:a16="http://schemas.microsoft.com/office/drawing/2014/main" id="{C0E27AD0-1069-57BA-8A64-D208636AE694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2" name="Rechte verbindingslijn 207">
                <a:extLst>
                  <a:ext uri="{FF2B5EF4-FFF2-40B4-BE49-F238E27FC236}">
                    <a16:creationId xmlns:a16="http://schemas.microsoft.com/office/drawing/2014/main" id="{060D14F0-816E-FE04-725E-181FC1F995D8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3" name="Groep 208">
                <a:extLst>
                  <a:ext uri="{FF2B5EF4-FFF2-40B4-BE49-F238E27FC236}">
                    <a16:creationId xmlns:a16="http://schemas.microsoft.com/office/drawing/2014/main" id="{2088F2F0-5880-CD23-B8AB-209B5695FD6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94D55CC1-D230-3BEC-AA5A-799955E0E8C1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9" name="Groep 224">
                  <a:extLst>
                    <a:ext uri="{FF2B5EF4-FFF2-40B4-BE49-F238E27FC236}">
                      <a16:creationId xmlns:a16="http://schemas.microsoft.com/office/drawing/2014/main" id="{A3D49935-4347-E99C-8A17-90016369205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80" name="Groep 225">
                    <a:extLst>
                      <a:ext uri="{FF2B5EF4-FFF2-40B4-BE49-F238E27FC236}">
                        <a16:creationId xmlns:a16="http://schemas.microsoft.com/office/drawing/2014/main" id="{BB524D48-EB7F-8B4A-0E96-0993DA137EA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4" name="Rechte verbindingslijn 229">
                      <a:extLst>
                        <a:ext uri="{FF2B5EF4-FFF2-40B4-BE49-F238E27FC236}">
                          <a16:creationId xmlns:a16="http://schemas.microsoft.com/office/drawing/2014/main" id="{325F6176-B567-01EB-6830-8AC70013789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5" name="Rechte verbindingslijn 230">
                      <a:extLst>
                        <a:ext uri="{FF2B5EF4-FFF2-40B4-BE49-F238E27FC236}">
                          <a16:creationId xmlns:a16="http://schemas.microsoft.com/office/drawing/2014/main" id="{0F5AA21D-D087-7B34-7F49-72A91CD6409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6" name="Rechte verbindingslijn 231">
                      <a:extLst>
                        <a:ext uri="{FF2B5EF4-FFF2-40B4-BE49-F238E27FC236}">
                          <a16:creationId xmlns:a16="http://schemas.microsoft.com/office/drawing/2014/main" id="{BC2FAF17-298D-56A6-E636-50FE5A2B9D3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7" name="Rechte verbindingslijn 232">
                      <a:extLst>
                        <a:ext uri="{FF2B5EF4-FFF2-40B4-BE49-F238E27FC236}">
                          <a16:creationId xmlns:a16="http://schemas.microsoft.com/office/drawing/2014/main" id="{EDD71EA1-98CB-1FA6-89F2-3F4CD2326E1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8" name="Rechte verbindingslijn 233">
                      <a:extLst>
                        <a:ext uri="{FF2B5EF4-FFF2-40B4-BE49-F238E27FC236}">
                          <a16:creationId xmlns:a16="http://schemas.microsoft.com/office/drawing/2014/main" id="{27EC8B72-7522-EF70-5891-5656CE078B5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81" name="Groep 226">
                    <a:extLst>
                      <a:ext uri="{FF2B5EF4-FFF2-40B4-BE49-F238E27FC236}">
                        <a16:creationId xmlns:a16="http://schemas.microsoft.com/office/drawing/2014/main" id="{AD530590-86C2-BB7E-A5F3-08713B92770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2" name="Rechthoek 181">
                      <a:extLst>
                        <a:ext uri="{FF2B5EF4-FFF2-40B4-BE49-F238E27FC236}">
                          <a16:creationId xmlns:a16="http://schemas.microsoft.com/office/drawing/2014/main" id="{166C6D93-50F7-8EDF-9FC4-03A7182A5A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Pijl: punthaak 182">
                      <a:extLst>
                        <a:ext uri="{FF2B5EF4-FFF2-40B4-BE49-F238E27FC236}">
                          <a16:creationId xmlns:a16="http://schemas.microsoft.com/office/drawing/2014/main" id="{1686299A-1444-2539-9DA0-74F97E6D5C4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4" name="Groep 209">
                <a:extLst>
                  <a:ext uri="{FF2B5EF4-FFF2-40B4-BE49-F238E27FC236}">
                    <a16:creationId xmlns:a16="http://schemas.microsoft.com/office/drawing/2014/main" id="{1AEA529C-5FF7-FBAA-3AA1-61990B38B18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DCA7ECFE-109D-87EA-B78D-E6E4659E6B8C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8" name="Groep 213">
                  <a:extLst>
                    <a:ext uri="{FF2B5EF4-FFF2-40B4-BE49-F238E27FC236}">
                      <a16:creationId xmlns:a16="http://schemas.microsoft.com/office/drawing/2014/main" id="{C72C1B62-646B-2591-9EF2-3FEB53B77E2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9" name="Groep 214">
                    <a:extLst>
                      <a:ext uri="{FF2B5EF4-FFF2-40B4-BE49-F238E27FC236}">
                        <a16:creationId xmlns:a16="http://schemas.microsoft.com/office/drawing/2014/main" id="{CE6FA256-12FB-177E-E7D6-CCD79AFF1F2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3" name="Rechte verbindingslijn 218">
                      <a:extLst>
                        <a:ext uri="{FF2B5EF4-FFF2-40B4-BE49-F238E27FC236}">
                          <a16:creationId xmlns:a16="http://schemas.microsoft.com/office/drawing/2014/main" id="{3743E209-9CCF-331A-2670-7E145E75F85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4" name="Rechte verbindingslijn 219">
                      <a:extLst>
                        <a:ext uri="{FF2B5EF4-FFF2-40B4-BE49-F238E27FC236}">
                          <a16:creationId xmlns:a16="http://schemas.microsoft.com/office/drawing/2014/main" id="{04529238-EA5B-7A24-2329-3FA7B5243B9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5" name="Rechte verbindingslijn 220">
                      <a:extLst>
                        <a:ext uri="{FF2B5EF4-FFF2-40B4-BE49-F238E27FC236}">
                          <a16:creationId xmlns:a16="http://schemas.microsoft.com/office/drawing/2014/main" id="{76AEE05C-5E76-D36D-75EC-D6089B2AA7D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6" name="Rechte verbindingslijn 221">
                      <a:extLst>
                        <a:ext uri="{FF2B5EF4-FFF2-40B4-BE49-F238E27FC236}">
                          <a16:creationId xmlns:a16="http://schemas.microsoft.com/office/drawing/2014/main" id="{B6DCFACD-3DC6-A5BE-A8EB-005080A54E0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7" name="Rechte verbindingslijn 222">
                      <a:extLst>
                        <a:ext uri="{FF2B5EF4-FFF2-40B4-BE49-F238E27FC236}">
                          <a16:creationId xmlns:a16="http://schemas.microsoft.com/office/drawing/2014/main" id="{7C457D12-952E-7D1A-99C8-F4758880327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70" name="Groep 215">
                    <a:extLst>
                      <a:ext uri="{FF2B5EF4-FFF2-40B4-BE49-F238E27FC236}">
                        <a16:creationId xmlns:a16="http://schemas.microsoft.com/office/drawing/2014/main" id="{FCBB3A88-B747-B08E-0DDE-CC46FC6D3C0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6338FE15-68B3-D010-B5F1-BA95B8CAA0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2" name="Pijl: punthaak 171">
                      <a:extLst>
                        <a:ext uri="{FF2B5EF4-FFF2-40B4-BE49-F238E27FC236}">
                          <a16:creationId xmlns:a16="http://schemas.microsoft.com/office/drawing/2014/main" id="{99584593-212B-1135-BEFE-0F36744CCE7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B21FD60D-7AD2-1F2F-8B06-59148452CB0C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278E7C9B-336C-A5B2-C616-9059245C4B65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34" name="Rechte verbindingslijn 115">
              <a:extLst>
                <a:ext uri="{FF2B5EF4-FFF2-40B4-BE49-F238E27FC236}">
                  <a16:creationId xmlns:a16="http://schemas.microsoft.com/office/drawing/2014/main" id="{5CCA79FF-2C07-6040-0D17-67DCD9A174A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Rechthoek 116">
              <a:extLst>
                <a:ext uri="{FF2B5EF4-FFF2-40B4-BE49-F238E27FC236}">
                  <a16:creationId xmlns:a16="http://schemas.microsoft.com/office/drawing/2014/main" id="{89CBBABC-EC65-2EA4-5D98-DABB084274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0834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chemeClr val="bg1"/>
                  </a:solidFill>
                </a:rPr>
                <a:t>Subtitel met streep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6AD8021F-9C7D-EADA-26BA-3A55DF986220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DDDD9DB4-5B4E-95F1-490B-8DA6AD9AE22C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D90B131B-A961-6D8A-F372-B695FE4C369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F7A09216-2EBF-D089-7D08-834EE67299F7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53259E4D-12F2-9DCE-EB3F-C97A53FCFA37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4DACE5E8-53C2-2133-F03E-AA57BA568A7C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5475D36C-D57F-8179-E71E-F112F1E0DDFB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958AE5F6-68B0-73FB-36C3-130A2C4FDBF3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02E5AEB3-1029-0508-14F6-2803701FD8DA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C72EFA9-A841-92DE-E5CD-E1B4F50D866F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6" name="Rechthoek 191">
              <a:extLst>
                <a:ext uri="{FF2B5EF4-FFF2-40B4-BE49-F238E27FC236}">
                  <a16:creationId xmlns:a16="http://schemas.microsoft.com/office/drawing/2014/main" id="{627BEE47-DFF7-42DC-3F3E-832817025F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17993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Bullets</a:t>
              </a:r>
            </a:p>
          </p:txBody>
        </p:sp>
        <p:sp>
          <p:nvSpPr>
            <p:cNvPr id="147" name="Rechthoek 192">
              <a:extLst>
                <a:ext uri="{FF2B5EF4-FFF2-40B4-BE49-F238E27FC236}">
                  <a16:creationId xmlns:a16="http://schemas.microsoft.com/office/drawing/2014/main" id="{6FBFA3F5-DC5A-E061-D502-7C7E7956BD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78327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Sub-bullets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B065E74D-CE61-03AF-6CB4-BBB55EBB554A}"/>
                </a:ext>
              </a:extLst>
            </p:cNvPr>
            <p:cNvSpPr/>
            <p:nvPr userDrawn="1"/>
          </p:nvSpPr>
          <p:spPr>
            <a:xfrm>
              <a:off x="-3455057" y="4540248"/>
              <a:ext cx="3240001" cy="2555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D482D1FB-DA8D-FA79-AE24-E81DAEC237DF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1DF713EC-FCC7-77BD-263B-B9323DEBD6C4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4F9EE5F0-B138-99B5-4CF2-3EF22AEB9923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B3E85F2-5697-A089-6965-1D487BB4833C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9D642B02-1CBF-EA6E-45CB-8B4B39C5ED7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02" name="Tijdelijke aanduiding voor tekst 6"/>
          <p:cNvSpPr>
            <a:spLocks noGrp="1"/>
          </p:cNvSpPr>
          <p:nvPr>
            <p:ph type="body" sz="quarter" idx="28"/>
          </p:nvPr>
        </p:nvSpPr>
        <p:spPr>
          <a:xfrm rot="10800000">
            <a:off x="-132633" y="1856958"/>
            <a:ext cx="12457265" cy="5097297"/>
          </a:xfrm>
          <a:gradFill>
            <a:gsLst>
              <a:gs pos="0">
                <a:schemeClr val="tx2">
                  <a:alpha val="8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1" name="Tijdelijke aanduiding voor tekst 6"/>
          <p:cNvSpPr>
            <a:spLocks noGrp="1"/>
          </p:cNvSpPr>
          <p:nvPr>
            <p:ph type="body" sz="quarter" idx="27"/>
          </p:nvPr>
        </p:nvSpPr>
        <p:spPr>
          <a:xfrm rot="16200000">
            <a:off x="-2046884" y="2012598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5" name="Tijdelijke aanduiding voor tekst 6"/>
          <p:cNvSpPr>
            <a:spLocks noGrp="1"/>
          </p:cNvSpPr>
          <p:nvPr>
            <p:ph type="body" sz="quarter" idx="19"/>
          </p:nvPr>
        </p:nvSpPr>
        <p:spPr>
          <a:xfrm rot="5400000">
            <a:off x="7384498" y="2012598"/>
            <a:ext cx="6926578" cy="2832809"/>
          </a:xfrm>
          <a:gradFill>
            <a:gsLst>
              <a:gs pos="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6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-1562172" y="209331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7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10377741" y="4152002"/>
            <a:ext cx="4010039" cy="1764000"/>
          </a:xfrm>
          <a:prstGeom prst="rect">
            <a:avLst/>
          </a:prstGeo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8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7160387" y="4906763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9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3769645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5309291"/>
            <a:ext cx="10440000" cy="432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1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4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7" name="Tijdelijke aanduiding voor tekst 7"/>
          <p:cNvSpPr>
            <a:spLocks noGrp="1"/>
          </p:cNvSpPr>
          <p:nvPr>
            <p:ph type="body" sz="quarter" idx="29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9" name="Tijdelijke aanduiding voor datum 3">
            <a:extLst>
              <a:ext uri="{FF2B5EF4-FFF2-40B4-BE49-F238E27FC236}">
                <a16:creationId xmlns:a16="http://schemas.microsoft.com/office/drawing/2014/main" id="{292BD1AD-51FB-CEC0-6D97-8E7270B7D6D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00B4738-EA62-48FD-8CC0-B4AB2B5DFD1C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20" name="Tijdelijke aanduiding voor dianummer 5">
            <a:extLst>
              <a:ext uri="{FF2B5EF4-FFF2-40B4-BE49-F238E27FC236}">
                <a16:creationId xmlns:a16="http://schemas.microsoft.com/office/drawing/2014/main" id="{67179095-CEC5-57BA-2077-A328FF4F711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99A126-906E-4056-8643-A53D21E99162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9254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7B48B4B-3722-D1B2-21A3-2D8E63DE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01E0D2-25FF-FB70-2324-FFD3E845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C516237-B2E2-F7B5-C7C4-D9BD1DF9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C700-E8CA-4CD2-BD7A-3FB50FE46B98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100911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ver bee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8DF1A6A-7458-8603-A8BC-B318CA269484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beeld D (half)</a:t>
            </a:r>
          </a:p>
        </p:txBody>
      </p:sp>
      <p:grpSp>
        <p:nvGrpSpPr>
          <p:cNvPr id="3" name="INSTRUCTIES">
            <a:extLst>
              <a:ext uri="{FF2B5EF4-FFF2-40B4-BE49-F238E27FC236}">
                <a16:creationId xmlns:a16="http://schemas.microsoft.com/office/drawing/2014/main" id="{E31AD6C8-13E4-17C5-E308-E9788750E8B3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CC07D66E-78CA-9287-BC8D-386A5AE5CBF5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911F2EEB-E9D8-4FC7-25ED-B32110CAEF5E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392CD62-3376-EC52-FAF9-885E902D753D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" name="Rechte verbindingslijn 12">
              <a:extLst>
                <a:ext uri="{FF2B5EF4-FFF2-40B4-BE49-F238E27FC236}">
                  <a16:creationId xmlns:a16="http://schemas.microsoft.com/office/drawing/2014/main" id="{770F8490-678F-2B13-8268-415B877BEB3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9BABAE3-38BF-A083-0193-4A41A5EE41B2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68C5B74F-9108-9DEF-3EEC-8750F3E92249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9F3D059-465E-8786-A8CD-8A3550643A35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8A874AA-E2CC-8F7B-B463-C94D2612ED3E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BD82555-7865-D8C1-2BA7-438FF21616A3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" name="Rechte verbindingslijn 19">
              <a:extLst>
                <a:ext uri="{FF2B5EF4-FFF2-40B4-BE49-F238E27FC236}">
                  <a16:creationId xmlns:a16="http://schemas.microsoft.com/office/drawing/2014/main" id="{EE987D71-779A-CF04-A54A-63F031E5D47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oep 20">
              <a:extLst>
                <a:ext uri="{FF2B5EF4-FFF2-40B4-BE49-F238E27FC236}">
                  <a16:creationId xmlns:a16="http://schemas.microsoft.com/office/drawing/2014/main" id="{1C883412-0AB1-8570-A605-2084B78C80E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73756CB-B3E5-C4F5-C8E3-F4649B6411F5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6" name="Rechte verbindingslijn 101">
                <a:extLst>
                  <a:ext uri="{FF2B5EF4-FFF2-40B4-BE49-F238E27FC236}">
                    <a16:creationId xmlns:a16="http://schemas.microsoft.com/office/drawing/2014/main" id="{2B0473BF-3BC9-6D44-6322-01CED85F9DB7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7" name="Gelijkbenige driehoek 126">
                <a:extLst>
                  <a:ext uri="{FF2B5EF4-FFF2-40B4-BE49-F238E27FC236}">
                    <a16:creationId xmlns:a16="http://schemas.microsoft.com/office/drawing/2014/main" id="{6DBDFE62-109A-3A41-0B90-5595D85DD50E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ep 22">
              <a:extLst>
                <a:ext uri="{FF2B5EF4-FFF2-40B4-BE49-F238E27FC236}">
                  <a16:creationId xmlns:a16="http://schemas.microsoft.com/office/drawing/2014/main" id="{1F242916-B992-5BB2-302F-3B3CD1E457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08" name="Groep 72">
                <a:extLst>
                  <a:ext uri="{FF2B5EF4-FFF2-40B4-BE49-F238E27FC236}">
                    <a16:creationId xmlns:a16="http://schemas.microsoft.com/office/drawing/2014/main" id="{02C0826E-2EB2-B082-5155-DCA8B337D0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1" name="Groep 75">
                  <a:extLst>
                    <a:ext uri="{FF2B5EF4-FFF2-40B4-BE49-F238E27FC236}">
                      <a16:creationId xmlns:a16="http://schemas.microsoft.com/office/drawing/2014/main" id="{29E3980F-6BB1-AD74-68B4-CC75F668F1C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18" name="Groep 94">
                    <a:extLst>
                      <a:ext uri="{FF2B5EF4-FFF2-40B4-BE49-F238E27FC236}">
                        <a16:creationId xmlns:a16="http://schemas.microsoft.com/office/drawing/2014/main" id="{D98C4915-ED03-384D-28CF-3AB3D73A803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2281719D-9A5E-72FC-7D60-36A389B176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Rechthoek 122">
                      <a:extLst>
                        <a:ext uri="{FF2B5EF4-FFF2-40B4-BE49-F238E27FC236}">
                          <a16:creationId xmlns:a16="http://schemas.microsoft.com/office/drawing/2014/main" id="{DA9FCAA5-322A-2510-D27A-23A3489FD25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Ovaal 123">
                      <a:extLst>
                        <a:ext uri="{FF2B5EF4-FFF2-40B4-BE49-F238E27FC236}">
                          <a16:creationId xmlns:a16="http://schemas.microsoft.com/office/drawing/2014/main" id="{98EF1767-A39C-64EF-C552-F308979735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9BC6B689-C1C9-0769-39EF-63242FDA0A7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Afbeelding 120">
                    <a:extLst>
                      <a:ext uri="{FF2B5EF4-FFF2-40B4-BE49-F238E27FC236}">
                        <a16:creationId xmlns:a16="http://schemas.microsoft.com/office/drawing/2014/main" id="{909D87B0-3832-9507-94F9-38022C20FA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76">
                  <a:extLst>
                    <a:ext uri="{FF2B5EF4-FFF2-40B4-BE49-F238E27FC236}">
                      <a16:creationId xmlns:a16="http://schemas.microsoft.com/office/drawing/2014/main" id="{F0062DEF-672F-5E49-DC61-96E5BA5B095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A587E0C7-23E3-25F2-8D4E-A3667B8BD0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198D537A-9329-ED1A-E828-ECAFFA98A98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3" name="Groep 77">
                  <a:extLst>
                    <a:ext uri="{FF2B5EF4-FFF2-40B4-BE49-F238E27FC236}">
                      <a16:creationId xmlns:a16="http://schemas.microsoft.com/office/drawing/2014/main" id="{E3D92E19-B651-93D6-6F95-35A9795C4FC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A5A0CAFD-14DB-3CE9-10EF-3EAA78E73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E8AACC24-E7D4-508C-DA8B-22211CF06D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4B5EE427-40C5-2C29-FFF0-77622B3F348C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419F2E79-3064-16FC-BC7C-DE11452F20D6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5">
              <a:extLst>
                <a:ext uri="{FF2B5EF4-FFF2-40B4-BE49-F238E27FC236}">
                  <a16:creationId xmlns:a16="http://schemas.microsoft.com/office/drawing/2014/main" id="{C760DA1C-18F9-FDF9-2DD7-433B2C56D4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76779667-921E-597C-4803-47639B881FF4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B47E40D3-19F5-35BB-E053-6248601EA555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B9DEF1AB-AAAA-A53C-3693-8E0F222BF995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hthoek: afgeronde hoeken 104">
                <a:extLst>
                  <a:ext uri="{FF2B5EF4-FFF2-40B4-BE49-F238E27FC236}">
                    <a16:creationId xmlns:a16="http://schemas.microsoft.com/office/drawing/2014/main" id="{2BC8A52D-987F-70AC-0C96-3ABA35E125D2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43419E71-0A2A-7CEB-A6A2-5FF389A64B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A7B90460-7A5D-A2D2-5F1C-2C23403932BE}"/>
                  </a:ext>
                </a:extLst>
              </p:cNvPr>
              <p:cNvCxnSpPr>
                <a:cxnSpLocks/>
                <a:stCxn id="175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C42619EF-C0DB-872C-07E8-96D425515C9F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B6DF2AC-AEE2-D519-4DCA-C2B4219F7E33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2" name="Rechte verbindingslijn 28">
              <a:extLst>
                <a:ext uri="{FF2B5EF4-FFF2-40B4-BE49-F238E27FC236}">
                  <a16:creationId xmlns:a16="http://schemas.microsoft.com/office/drawing/2014/main" id="{A55EB3DF-31EE-1074-5F7F-76FA234A750F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ep 29">
              <a:extLst>
                <a:ext uri="{FF2B5EF4-FFF2-40B4-BE49-F238E27FC236}">
                  <a16:creationId xmlns:a16="http://schemas.microsoft.com/office/drawing/2014/main" id="{830576CD-D72F-B663-251F-81A6F1DF21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8F7982FE-3306-64EE-CCE9-5D3F56BC184A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7FF84D7C-77D5-78C6-BB54-7358CCAA0CEA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kstvak 32">
                <a:extLst>
                  <a:ext uri="{FF2B5EF4-FFF2-40B4-BE49-F238E27FC236}">
                    <a16:creationId xmlns:a16="http://schemas.microsoft.com/office/drawing/2014/main" id="{33EC3CF3-5E28-CE12-0B67-E2E8FE78050F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7" name="Tekstvak 33">
                <a:extLst>
                  <a:ext uri="{FF2B5EF4-FFF2-40B4-BE49-F238E27FC236}">
                    <a16:creationId xmlns:a16="http://schemas.microsoft.com/office/drawing/2014/main" id="{22A8F0A0-8CE1-E73A-AF6A-1ECBB0B1574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209B4E3B-DCD6-6F37-C05A-6DB1779576F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Gelijkbenige driehoek 28">
                <a:extLst>
                  <a:ext uri="{FF2B5EF4-FFF2-40B4-BE49-F238E27FC236}">
                    <a16:creationId xmlns:a16="http://schemas.microsoft.com/office/drawing/2014/main" id="{7195FE68-544B-6FFB-36B4-FD773DE73364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ep 36">
                <a:extLst>
                  <a:ext uri="{FF2B5EF4-FFF2-40B4-BE49-F238E27FC236}">
                    <a16:creationId xmlns:a16="http://schemas.microsoft.com/office/drawing/2014/main" id="{C94981AE-EB35-6DC2-D40B-FCF412EBD6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2FD94BDD-AB56-0833-BF8F-0E264AADF812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65A965BB-425C-D2D0-0C90-D68D42C5BF40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50F02A54-F4B8-27CE-9BE4-B9CFD03C73F8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31" name="Groep 37">
                <a:extLst>
                  <a:ext uri="{FF2B5EF4-FFF2-40B4-BE49-F238E27FC236}">
                    <a16:creationId xmlns:a16="http://schemas.microsoft.com/office/drawing/2014/main" id="{C78A7F83-D399-8EC2-30B1-6004FF6813A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8FA718BA-41C1-2C89-3A4E-FE5D719803D8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90FD59AB-AC12-E003-7A26-6F1F67668481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CBBB205A-BD2B-14CE-54DD-B169523A2B84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60" name="TEKSTINSTRUCTIES">
            <a:extLst>
              <a:ext uri="{FF2B5EF4-FFF2-40B4-BE49-F238E27FC236}">
                <a16:creationId xmlns:a16="http://schemas.microsoft.com/office/drawing/2014/main" id="{AAE8B0D2-F1A0-E4AB-024E-3AAF90299FC9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61" name="Rechthoek: afgeronde hoeken 160">
              <a:extLst>
                <a:ext uri="{FF2B5EF4-FFF2-40B4-BE49-F238E27FC236}">
                  <a16:creationId xmlns:a16="http://schemas.microsoft.com/office/drawing/2014/main" id="{ABC7B367-C5F7-0A43-56A6-0BB6F5A7CD78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62" name="Rechthoek: afgeronde hoeken 161">
              <a:extLst>
                <a:ext uri="{FF2B5EF4-FFF2-40B4-BE49-F238E27FC236}">
                  <a16:creationId xmlns:a16="http://schemas.microsoft.com/office/drawing/2014/main" id="{90E501CE-9163-F7DE-390E-34D474F7D2C2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3" name="Rechthoek: afgeronde hoeken 162">
              <a:extLst>
                <a:ext uri="{FF2B5EF4-FFF2-40B4-BE49-F238E27FC236}">
                  <a16:creationId xmlns:a16="http://schemas.microsoft.com/office/drawing/2014/main" id="{6EB6EA23-CEDF-E512-A8E0-E2908E0A1CBF}"/>
                </a:ext>
              </a:extLst>
            </p:cNvPr>
            <p:cNvSpPr/>
            <p:nvPr userDrawn="1"/>
          </p:nvSpPr>
          <p:spPr>
            <a:xfrm>
              <a:off x="-4297881" y="2090955"/>
              <a:ext cx="4140000" cy="4389044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4" name="Rechte verbindingslijn 107">
              <a:extLst>
                <a:ext uri="{FF2B5EF4-FFF2-40B4-BE49-F238E27FC236}">
                  <a16:creationId xmlns:a16="http://schemas.microsoft.com/office/drawing/2014/main" id="{504B65FE-4394-6757-8230-45D8D1F90806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ep 108">
              <a:extLst>
                <a:ext uri="{FF2B5EF4-FFF2-40B4-BE49-F238E27FC236}">
                  <a16:creationId xmlns:a16="http://schemas.microsoft.com/office/drawing/2014/main" id="{730314D2-BED0-B8EE-B5D9-51CDEFB38E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63627BB-0936-98D5-7151-571239E1271D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152BC536-F47C-E89B-3C5F-8B8447D1CB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D7B1C6A1-CF95-9E27-7E74-C15EB28064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4B25FB5-9222-998C-3D6D-62126A4C046E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0" name="Groep 204">
                <a:extLst>
                  <a:ext uri="{FF2B5EF4-FFF2-40B4-BE49-F238E27FC236}">
                    <a16:creationId xmlns:a16="http://schemas.microsoft.com/office/drawing/2014/main" id="{9B026041-FE08-B862-9A8C-5170F497218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2" name="Groep 243">
                  <a:extLst>
                    <a:ext uri="{FF2B5EF4-FFF2-40B4-BE49-F238E27FC236}">
                      <a16:creationId xmlns:a16="http://schemas.microsoft.com/office/drawing/2014/main" id="{176A270A-A0D4-0411-51E5-1B855E64B80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46" name="Rechte verbindingslijn 247">
                    <a:extLst>
                      <a:ext uri="{FF2B5EF4-FFF2-40B4-BE49-F238E27FC236}">
                        <a16:creationId xmlns:a16="http://schemas.microsoft.com/office/drawing/2014/main" id="{8040F268-5436-E0CA-5CE4-FF6E7FD1BB1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7" name="Rechte verbindingslijn 248">
                    <a:extLst>
                      <a:ext uri="{FF2B5EF4-FFF2-40B4-BE49-F238E27FC236}">
                        <a16:creationId xmlns:a16="http://schemas.microsoft.com/office/drawing/2014/main" id="{BECF5142-739F-16C2-A5D2-97105B43E2E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8" name="Rechte verbindingslijn 249">
                    <a:extLst>
                      <a:ext uri="{FF2B5EF4-FFF2-40B4-BE49-F238E27FC236}">
                        <a16:creationId xmlns:a16="http://schemas.microsoft.com/office/drawing/2014/main" id="{1D0BCEB1-840B-7E74-283A-BBF9273DBE6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9" name="Rechte verbindingslijn 250">
                    <a:extLst>
                      <a:ext uri="{FF2B5EF4-FFF2-40B4-BE49-F238E27FC236}">
                        <a16:creationId xmlns:a16="http://schemas.microsoft.com/office/drawing/2014/main" id="{56DE9967-471E-60F5-F659-D0D1ED3DBD2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0" name="Rechte verbindingslijn 251">
                    <a:extLst>
                      <a:ext uri="{FF2B5EF4-FFF2-40B4-BE49-F238E27FC236}">
                        <a16:creationId xmlns:a16="http://schemas.microsoft.com/office/drawing/2014/main" id="{DE2F1EDC-A7F0-685A-45CC-99A8A267377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43" name="Groep 244">
                  <a:extLst>
                    <a:ext uri="{FF2B5EF4-FFF2-40B4-BE49-F238E27FC236}">
                      <a16:creationId xmlns:a16="http://schemas.microsoft.com/office/drawing/2014/main" id="{4ED2FE2F-3446-8FE4-6333-C441CECD75D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4" name="Rechthoek 243">
                    <a:extLst>
                      <a:ext uri="{FF2B5EF4-FFF2-40B4-BE49-F238E27FC236}">
                        <a16:creationId xmlns:a16="http://schemas.microsoft.com/office/drawing/2014/main" id="{410BADE9-B674-E13E-00A9-116A9F345D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5" name="Pijl: punthaak 244">
                    <a:extLst>
                      <a:ext uri="{FF2B5EF4-FFF2-40B4-BE49-F238E27FC236}">
                        <a16:creationId xmlns:a16="http://schemas.microsoft.com/office/drawing/2014/main" id="{8FD9051E-3228-C193-D9EF-F4A437852BC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04" name="Groep 205">
                <a:extLst>
                  <a:ext uri="{FF2B5EF4-FFF2-40B4-BE49-F238E27FC236}">
                    <a16:creationId xmlns:a16="http://schemas.microsoft.com/office/drawing/2014/main" id="{BA58C28C-8E74-F121-6CC8-6041017309A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3" name="Groep 234">
                  <a:extLst>
                    <a:ext uri="{FF2B5EF4-FFF2-40B4-BE49-F238E27FC236}">
                      <a16:creationId xmlns:a16="http://schemas.microsoft.com/office/drawing/2014/main" id="{F2039317-BB21-BF1E-910D-B6FCC361CFD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7" name="Rechte verbindingslijn 238">
                    <a:extLst>
                      <a:ext uri="{FF2B5EF4-FFF2-40B4-BE49-F238E27FC236}">
                        <a16:creationId xmlns:a16="http://schemas.microsoft.com/office/drawing/2014/main" id="{93423689-A940-3731-BD3B-7C7B8935656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8" name="Rechte verbindingslijn 239">
                    <a:extLst>
                      <a:ext uri="{FF2B5EF4-FFF2-40B4-BE49-F238E27FC236}">
                        <a16:creationId xmlns:a16="http://schemas.microsoft.com/office/drawing/2014/main" id="{2434C7BE-37C2-BE07-9D2E-85275509BC9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9" name="Rechte verbindingslijn 240">
                    <a:extLst>
                      <a:ext uri="{FF2B5EF4-FFF2-40B4-BE49-F238E27FC236}">
                        <a16:creationId xmlns:a16="http://schemas.microsoft.com/office/drawing/2014/main" id="{E1E4DC1E-93C4-5A3F-A0F8-B0B236A7E9C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0" name="Rechte verbindingslijn 241">
                    <a:extLst>
                      <a:ext uri="{FF2B5EF4-FFF2-40B4-BE49-F238E27FC236}">
                        <a16:creationId xmlns:a16="http://schemas.microsoft.com/office/drawing/2014/main" id="{921BC16E-887F-9847-730C-0EA12DD4F34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1" name="Rechte verbindingslijn 242">
                    <a:extLst>
                      <a:ext uri="{FF2B5EF4-FFF2-40B4-BE49-F238E27FC236}">
                        <a16:creationId xmlns:a16="http://schemas.microsoft.com/office/drawing/2014/main" id="{9F17C946-4503-1226-A1BF-2B23E57789D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34" name="Groep 235">
                  <a:extLst>
                    <a:ext uri="{FF2B5EF4-FFF2-40B4-BE49-F238E27FC236}">
                      <a16:creationId xmlns:a16="http://schemas.microsoft.com/office/drawing/2014/main" id="{A4D7FC9F-228F-A43B-1064-1A7EACEDB22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EEC4BC17-C826-EA75-2CED-27B95E537D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6" name="Pijl: punthaak 235">
                    <a:extLst>
                      <a:ext uri="{FF2B5EF4-FFF2-40B4-BE49-F238E27FC236}">
                        <a16:creationId xmlns:a16="http://schemas.microsoft.com/office/drawing/2014/main" id="{D1CBD21D-16A2-6E64-57AB-117AC67733A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05" name="Rechte verbindingslijn 206">
                <a:extLst>
                  <a:ext uri="{FF2B5EF4-FFF2-40B4-BE49-F238E27FC236}">
                    <a16:creationId xmlns:a16="http://schemas.microsoft.com/office/drawing/2014/main" id="{67440123-7F00-D5EF-650F-9ED7D71B53B8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" name="Rechte verbindingslijn 207">
                <a:extLst>
                  <a:ext uri="{FF2B5EF4-FFF2-40B4-BE49-F238E27FC236}">
                    <a16:creationId xmlns:a16="http://schemas.microsoft.com/office/drawing/2014/main" id="{127AB6BD-7EE2-830E-9ABF-477B04C5F053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7" name="Groep 208">
                <a:extLst>
                  <a:ext uri="{FF2B5EF4-FFF2-40B4-BE49-F238E27FC236}">
                    <a16:creationId xmlns:a16="http://schemas.microsoft.com/office/drawing/2014/main" id="{FA9308E5-84D3-3D92-F949-5CD3BC5CC37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22" name="Rechthoek 221">
                  <a:extLst>
                    <a:ext uri="{FF2B5EF4-FFF2-40B4-BE49-F238E27FC236}">
                      <a16:creationId xmlns:a16="http://schemas.microsoft.com/office/drawing/2014/main" id="{29773BA7-B085-437F-C30E-2B72EF022F41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3" name="Groep 224">
                  <a:extLst>
                    <a:ext uri="{FF2B5EF4-FFF2-40B4-BE49-F238E27FC236}">
                      <a16:creationId xmlns:a16="http://schemas.microsoft.com/office/drawing/2014/main" id="{1C122EA2-487E-97A6-1977-B36ECF5AE4E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24" name="Groep 225">
                    <a:extLst>
                      <a:ext uri="{FF2B5EF4-FFF2-40B4-BE49-F238E27FC236}">
                        <a16:creationId xmlns:a16="http://schemas.microsoft.com/office/drawing/2014/main" id="{D668EE0C-1953-CB49-A7AA-1E0029E4F9D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8" name="Rechte verbindingslijn 229">
                      <a:extLst>
                        <a:ext uri="{FF2B5EF4-FFF2-40B4-BE49-F238E27FC236}">
                          <a16:creationId xmlns:a16="http://schemas.microsoft.com/office/drawing/2014/main" id="{561BC31E-2C7F-FAC1-B1D9-0D0722B4DD2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9" name="Rechte verbindingslijn 230">
                      <a:extLst>
                        <a:ext uri="{FF2B5EF4-FFF2-40B4-BE49-F238E27FC236}">
                          <a16:creationId xmlns:a16="http://schemas.microsoft.com/office/drawing/2014/main" id="{3D7F3036-ABCB-A89F-3325-B450073C087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0" name="Rechte verbindingslijn 231">
                      <a:extLst>
                        <a:ext uri="{FF2B5EF4-FFF2-40B4-BE49-F238E27FC236}">
                          <a16:creationId xmlns:a16="http://schemas.microsoft.com/office/drawing/2014/main" id="{62DB5D9D-B5CF-9FC1-1A27-CCC1221824D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1" name="Rechte verbindingslijn 232">
                      <a:extLst>
                        <a:ext uri="{FF2B5EF4-FFF2-40B4-BE49-F238E27FC236}">
                          <a16:creationId xmlns:a16="http://schemas.microsoft.com/office/drawing/2014/main" id="{3E9751AF-5D1B-6FFC-E480-2696F9421A6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2" name="Rechte verbindingslijn 233">
                      <a:extLst>
                        <a:ext uri="{FF2B5EF4-FFF2-40B4-BE49-F238E27FC236}">
                          <a16:creationId xmlns:a16="http://schemas.microsoft.com/office/drawing/2014/main" id="{904B8495-5526-AB75-52BD-CF2C7D228E3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25" name="Groep 226">
                    <a:extLst>
                      <a:ext uri="{FF2B5EF4-FFF2-40B4-BE49-F238E27FC236}">
                        <a16:creationId xmlns:a16="http://schemas.microsoft.com/office/drawing/2014/main" id="{44D367E1-90D4-A6E9-A3FA-A5746612403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6" name="Rechthoek 225">
                      <a:extLst>
                        <a:ext uri="{FF2B5EF4-FFF2-40B4-BE49-F238E27FC236}">
                          <a16:creationId xmlns:a16="http://schemas.microsoft.com/office/drawing/2014/main" id="{012714CD-2A89-6597-7D86-DBD2A0BFBE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7" name="Pijl: punthaak 226">
                      <a:extLst>
                        <a:ext uri="{FF2B5EF4-FFF2-40B4-BE49-F238E27FC236}">
                          <a16:creationId xmlns:a16="http://schemas.microsoft.com/office/drawing/2014/main" id="{C91FFDE9-23B3-66A5-AA36-CD31DCD40E7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8" name="Groep 209">
                <a:extLst>
                  <a:ext uri="{FF2B5EF4-FFF2-40B4-BE49-F238E27FC236}">
                    <a16:creationId xmlns:a16="http://schemas.microsoft.com/office/drawing/2014/main" id="{67C949D6-0005-8C4E-3A40-CCFB173CAAC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53D30110-C89B-7C3E-41A5-7A4815332063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2" name="Groep 213">
                  <a:extLst>
                    <a:ext uri="{FF2B5EF4-FFF2-40B4-BE49-F238E27FC236}">
                      <a16:creationId xmlns:a16="http://schemas.microsoft.com/office/drawing/2014/main" id="{B7B7F8C5-537D-EDC2-7F9E-333B260EE9B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13" name="Groep 214">
                    <a:extLst>
                      <a:ext uri="{FF2B5EF4-FFF2-40B4-BE49-F238E27FC236}">
                        <a16:creationId xmlns:a16="http://schemas.microsoft.com/office/drawing/2014/main" id="{A7C4CEBA-11F2-2BB4-ECB7-37FC22D474F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7" name="Rechte verbindingslijn 218">
                      <a:extLst>
                        <a:ext uri="{FF2B5EF4-FFF2-40B4-BE49-F238E27FC236}">
                          <a16:creationId xmlns:a16="http://schemas.microsoft.com/office/drawing/2014/main" id="{EAD953EC-75A0-E7CA-0BB7-3E32786F59C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8" name="Rechte verbindingslijn 219">
                      <a:extLst>
                        <a:ext uri="{FF2B5EF4-FFF2-40B4-BE49-F238E27FC236}">
                          <a16:creationId xmlns:a16="http://schemas.microsoft.com/office/drawing/2014/main" id="{704C52FA-7D31-700D-0A13-9B8577EF202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9" name="Rechte verbindingslijn 220">
                      <a:extLst>
                        <a:ext uri="{FF2B5EF4-FFF2-40B4-BE49-F238E27FC236}">
                          <a16:creationId xmlns:a16="http://schemas.microsoft.com/office/drawing/2014/main" id="{731DDE7F-A675-2FAF-F134-784263FDA9E5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0" name="Rechte verbindingslijn 221">
                      <a:extLst>
                        <a:ext uri="{FF2B5EF4-FFF2-40B4-BE49-F238E27FC236}">
                          <a16:creationId xmlns:a16="http://schemas.microsoft.com/office/drawing/2014/main" id="{0267E322-596F-DE79-95B9-3A73D5D6291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1" name="Rechte verbindingslijn 222">
                      <a:extLst>
                        <a:ext uri="{FF2B5EF4-FFF2-40B4-BE49-F238E27FC236}">
                          <a16:creationId xmlns:a16="http://schemas.microsoft.com/office/drawing/2014/main" id="{E21AF1DC-F3AA-9AA1-2A2A-A181471E6DC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14" name="Groep 215">
                    <a:extLst>
                      <a:ext uri="{FF2B5EF4-FFF2-40B4-BE49-F238E27FC236}">
                        <a16:creationId xmlns:a16="http://schemas.microsoft.com/office/drawing/2014/main" id="{1250C8B9-D7F8-C558-4CDD-AA375759D962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5" name="Rechthoek 214">
                      <a:extLst>
                        <a:ext uri="{FF2B5EF4-FFF2-40B4-BE49-F238E27FC236}">
                          <a16:creationId xmlns:a16="http://schemas.microsoft.com/office/drawing/2014/main" id="{ADBA5627-C0A1-E529-1B86-BA80BF205C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6" name="Pijl: punthaak 215">
                      <a:extLst>
                        <a:ext uri="{FF2B5EF4-FFF2-40B4-BE49-F238E27FC236}">
                          <a16:creationId xmlns:a16="http://schemas.microsoft.com/office/drawing/2014/main" id="{4C603DF0-DF22-259F-9C60-5CB974D2022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9" name="Rechthoek 208">
                <a:extLst>
                  <a:ext uri="{FF2B5EF4-FFF2-40B4-BE49-F238E27FC236}">
                    <a16:creationId xmlns:a16="http://schemas.microsoft.com/office/drawing/2014/main" id="{067CA541-E067-5F4F-E97B-2AB102FBC41B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10" name="Rechthoek 209">
                <a:extLst>
                  <a:ext uri="{FF2B5EF4-FFF2-40B4-BE49-F238E27FC236}">
                    <a16:creationId xmlns:a16="http://schemas.microsoft.com/office/drawing/2014/main" id="{B669E960-A682-5DB3-B4AA-DB1A9B74C329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15">
              <a:extLst>
                <a:ext uri="{FF2B5EF4-FFF2-40B4-BE49-F238E27FC236}">
                  <a16:creationId xmlns:a16="http://schemas.microsoft.com/office/drawing/2014/main" id="{583BE468-B6EC-CECE-494A-322C5091F3E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Rechthoek 116">
              <a:extLst>
                <a:ext uri="{FF2B5EF4-FFF2-40B4-BE49-F238E27FC236}">
                  <a16:creationId xmlns:a16="http://schemas.microsoft.com/office/drawing/2014/main" id="{45931976-2F08-6D2F-D135-DA82593BDD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0834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chemeClr val="bg1"/>
                  </a:solidFill>
                </a:rPr>
                <a:t>Subtitel met streep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D1CADA60-4DA3-9CA8-8025-19BE869D4EC0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FC6FC947-2764-E427-BFDE-A6DE2EE01A86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81EF26AE-CDA9-AEB5-7360-9CD96422AA8C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2DFB058A-884B-B5F9-11C9-15664F1EA51A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0F515693-89CD-C4F3-21CE-4F185005CD8B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779C160C-A7F3-1413-A6ED-18B8846DBA23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4A8F3A90-AA46-3D90-DEA6-70259CAB8D00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09284FAE-4F61-E4B8-C275-BBABA9AADD7D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831E7947-E48A-CE53-48CE-AC65A1B41A9C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DE6D4BE0-E84A-3D03-EF60-14279FB61E26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8" name="Rechthoek 191">
              <a:extLst>
                <a:ext uri="{FF2B5EF4-FFF2-40B4-BE49-F238E27FC236}">
                  <a16:creationId xmlns:a16="http://schemas.microsoft.com/office/drawing/2014/main" id="{C0D81DE7-F701-FFCE-6EE0-93A48408CB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17993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Bullets</a:t>
              </a:r>
            </a:p>
          </p:txBody>
        </p:sp>
        <p:sp>
          <p:nvSpPr>
            <p:cNvPr id="179" name="Rechthoek 192">
              <a:extLst>
                <a:ext uri="{FF2B5EF4-FFF2-40B4-BE49-F238E27FC236}">
                  <a16:creationId xmlns:a16="http://schemas.microsoft.com/office/drawing/2014/main" id="{267ABEA7-D415-C419-846C-A9C3652CAD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78327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Sub-bullets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2863BF51-DBE3-A70B-7227-514F523DCE3A}"/>
                </a:ext>
              </a:extLst>
            </p:cNvPr>
            <p:cNvSpPr/>
            <p:nvPr userDrawn="1"/>
          </p:nvSpPr>
          <p:spPr>
            <a:xfrm>
              <a:off x="-3455057" y="4540248"/>
              <a:ext cx="3240001" cy="2555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5B7E1FC9-4549-5A92-8C99-A7A55AF2604A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A6B075F9-F655-4297-444C-AC117F744E33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616C84FB-E110-8096-BEE9-075F9B859B61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6BDA0F3F-8B52-DDB0-9A69-8ABBB449FB76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0FF585F3-AAFD-1823-25C6-3F85310AB89A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-2400" y="0"/>
            <a:ext cx="12196800" cy="6753894"/>
          </a:xfrm>
          <a:noFill/>
        </p:spPr>
        <p:txBody>
          <a:bodyPr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02" name="Tijdelijke aanduiding voor tekst 6"/>
          <p:cNvSpPr>
            <a:spLocks noGrp="1"/>
          </p:cNvSpPr>
          <p:nvPr>
            <p:ph type="body" sz="quarter" idx="28"/>
          </p:nvPr>
        </p:nvSpPr>
        <p:spPr>
          <a:xfrm rot="10800000">
            <a:off x="-132633" y="3833867"/>
            <a:ext cx="12457265" cy="3120387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>
              <a:defRPr lang="nl-NL" sz="600" dirty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1" name="Tijdelijke aanduiding voor tekst 6"/>
          <p:cNvSpPr>
            <a:spLocks noGrp="1"/>
          </p:cNvSpPr>
          <p:nvPr>
            <p:ph type="body" sz="quarter" idx="27"/>
          </p:nvPr>
        </p:nvSpPr>
        <p:spPr>
          <a:xfrm rot="16200000">
            <a:off x="-2046884" y="2012598"/>
            <a:ext cx="6926578" cy="2832809"/>
          </a:xfrm>
          <a:gradFill>
            <a:gsLst>
              <a:gs pos="0">
                <a:schemeClr val="tx2">
                  <a:alpha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5400000" scaled="0"/>
          </a:gradFill>
        </p:spPr>
        <p:txBody>
          <a:bodyPr wrap="none" anchor="ctr"/>
          <a:lstStyle>
            <a:lvl1pPr>
              <a:defRPr lang="nl-NL" sz="600" dirty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5" name="Tijdelijke aanduiding voor tekst 6"/>
          <p:cNvSpPr>
            <a:spLocks noGrp="1"/>
          </p:cNvSpPr>
          <p:nvPr>
            <p:ph type="body" sz="quarter" idx="19"/>
          </p:nvPr>
        </p:nvSpPr>
        <p:spPr>
          <a:xfrm rot="5400000">
            <a:off x="6251251" y="870559"/>
            <a:ext cx="6926578" cy="5099303"/>
          </a:xfrm>
          <a:gradFill>
            <a:gsLst>
              <a:gs pos="0">
                <a:srgbClr val="F2F8FB"/>
              </a:gs>
              <a:gs pos="100000">
                <a:srgbClr val="F2F8FB">
                  <a:alpha val="85000"/>
                </a:srgbClr>
              </a:gs>
            </a:gsLst>
            <a:lin ang="5400000" scaled="0"/>
          </a:gra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6" name="Tijdelijke aanduiding voor tekst 6"/>
          <p:cNvSpPr>
            <a:spLocks noGrp="1"/>
          </p:cNvSpPr>
          <p:nvPr>
            <p:ph type="body" sz="quarter" idx="21"/>
          </p:nvPr>
        </p:nvSpPr>
        <p:spPr>
          <a:xfrm rot="18000000">
            <a:off x="-1562172" y="209331"/>
            <a:ext cx="1651570" cy="2439707"/>
          </a:xfrm>
          <a:noFill/>
          <a:ln w="38100">
            <a:solidFill>
              <a:schemeClr val="bg1">
                <a:alpha val="2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7" name="Tijdelijke aanduiding voor tekst 18"/>
          <p:cNvSpPr>
            <a:spLocks noGrp="1"/>
          </p:cNvSpPr>
          <p:nvPr>
            <p:ph type="body" sz="quarter" idx="14"/>
          </p:nvPr>
        </p:nvSpPr>
        <p:spPr>
          <a:xfrm rot="18000000">
            <a:off x="10377741" y="4152002"/>
            <a:ext cx="4010039" cy="1764000"/>
          </a:xfrm>
          <a:prstGeom prst="rect">
            <a:avLst/>
          </a:prstGeom>
          <a:noFill/>
          <a:ln w="3810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8" name="Tijdelijke aanduiding voor tekst 17"/>
          <p:cNvSpPr>
            <a:spLocks noGrp="1"/>
          </p:cNvSpPr>
          <p:nvPr>
            <p:ph type="body" sz="quarter" idx="15"/>
          </p:nvPr>
        </p:nvSpPr>
        <p:spPr>
          <a:xfrm rot="18000000">
            <a:off x="7160387" y="4906763"/>
            <a:ext cx="3365588" cy="3458629"/>
          </a:xfrm>
          <a:custGeom>
            <a:avLst/>
            <a:gdLst>
              <a:gd name="connsiteX0" fmla="*/ 7824901 w 7824901"/>
              <a:gd name="connsiteY0" fmla="*/ 0 h 3215018"/>
              <a:gd name="connsiteX1" fmla="*/ 7824901 w 7824901"/>
              <a:gd name="connsiteY1" fmla="*/ 2374963 h 3215018"/>
              <a:gd name="connsiteX2" fmla="*/ 5507525 w 7824901"/>
              <a:gd name="connsiteY2" fmla="*/ 2374963 h 3215018"/>
              <a:gd name="connsiteX3" fmla="*/ 5507525 w 7824901"/>
              <a:gd name="connsiteY3" fmla="*/ 3215018 h 3215018"/>
              <a:gd name="connsiteX4" fmla="*/ 0 w 7824901"/>
              <a:gd name="connsiteY4" fmla="*/ 3215018 h 3215018"/>
              <a:gd name="connsiteX5" fmla="*/ 0 w 7824901"/>
              <a:gd name="connsiteY5" fmla="*/ 806187 h 3215018"/>
              <a:gd name="connsiteX6" fmla="*/ 4540613 w 7824901"/>
              <a:gd name="connsiteY6" fmla="*/ 806187 h 3215018"/>
              <a:gd name="connsiteX7" fmla="*/ 4540613 w 7824901"/>
              <a:gd name="connsiteY7" fmla="*/ 0 h 32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4901" h="3215018">
                <a:moveTo>
                  <a:pt x="7824901" y="0"/>
                </a:moveTo>
                <a:lnTo>
                  <a:pt x="7824901" y="2374963"/>
                </a:lnTo>
                <a:lnTo>
                  <a:pt x="5507525" y="2374963"/>
                </a:lnTo>
                <a:lnTo>
                  <a:pt x="5507525" y="3215018"/>
                </a:lnTo>
                <a:lnTo>
                  <a:pt x="0" y="3215018"/>
                </a:lnTo>
                <a:lnTo>
                  <a:pt x="0" y="806187"/>
                </a:lnTo>
                <a:lnTo>
                  <a:pt x="4540613" y="806187"/>
                </a:lnTo>
                <a:lnTo>
                  <a:pt x="4540613" y="0"/>
                </a:lnTo>
                <a:close/>
              </a:path>
            </a:pathLst>
          </a:custGeom>
          <a:noFill/>
          <a:ln w="19050">
            <a:solidFill>
              <a:schemeClr val="bg2">
                <a:alpha val="10000"/>
              </a:schemeClr>
            </a:solidFill>
            <a:miter lim="800000"/>
          </a:ln>
        </p:spPr>
        <p:txBody>
          <a:bodyPr wrap="squar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9" name="Tijdelijke aanduiding voor tekst 6"/>
          <p:cNvSpPr>
            <a:spLocks noGrp="1"/>
          </p:cNvSpPr>
          <p:nvPr>
            <p:ph type="body" sz="quarter" idx="17"/>
          </p:nvPr>
        </p:nvSpPr>
        <p:spPr>
          <a:xfrm rot="18000000">
            <a:off x="3769645" y="-1312788"/>
            <a:ext cx="1494825" cy="2394843"/>
          </a:xfrm>
          <a:noFill/>
          <a:ln w="38100">
            <a:solidFill>
              <a:schemeClr val="bg1">
                <a:alpha val="15000"/>
              </a:schemeClr>
            </a:solidFill>
            <a:miter lim="800000"/>
          </a:ln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5309291"/>
            <a:ext cx="10440000" cy="432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1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2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3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4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3" name="Tijdelijke aanduiding voor tekst 7"/>
          <p:cNvSpPr>
            <a:spLocks noGrp="1"/>
          </p:cNvSpPr>
          <p:nvPr>
            <p:ph type="body" sz="quarter" idx="29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1" name="Tijdelijke aanduiding voor datum 3">
            <a:extLst>
              <a:ext uri="{FF2B5EF4-FFF2-40B4-BE49-F238E27FC236}">
                <a16:creationId xmlns:a16="http://schemas.microsoft.com/office/drawing/2014/main" id="{3AD9E03A-BF25-2698-A271-145D480AF591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299DE4-6454-48BB-BB40-B958C2630AC3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52" name="Tijdelijke aanduiding voor dianummer 5">
            <a:extLst>
              <a:ext uri="{FF2B5EF4-FFF2-40B4-BE49-F238E27FC236}">
                <a16:creationId xmlns:a16="http://schemas.microsoft.com/office/drawing/2014/main" id="{C93CD4DF-1641-F127-BD97-30BD455D5B0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5D8600-E879-424A-A1AA-0408B03247EC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29000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euw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BE832F9-7669-3424-5AF5-792199E37749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Nieuwspagina</a:t>
            </a:r>
          </a:p>
        </p:txBody>
      </p:sp>
      <p:grpSp>
        <p:nvGrpSpPr>
          <p:cNvPr id="3" name="INSTRUCTIES">
            <a:extLst>
              <a:ext uri="{FF2B5EF4-FFF2-40B4-BE49-F238E27FC236}">
                <a16:creationId xmlns:a16="http://schemas.microsoft.com/office/drawing/2014/main" id="{CF3DAB1E-F67A-8A01-A8E8-32E10920CD1A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6489701"/>
            <a:chOff x="12395374" y="-718670"/>
            <a:chExt cx="4140000" cy="648927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FCD2477D-D949-C7AC-E21C-D158A215026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4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Afbeelding invoegen of de bestaande afbeelding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06547C8-950C-0DFF-776D-46DA4B09A4C6}"/>
                </a:ext>
              </a:extLst>
            </p:cNvPr>
            <p:cNvSpPr/>
            <p:nvPr userDrawn="1"/>
          </p:nvSpPr>
          <p:spPr>
            <a:xfrm>
              <a:off x="12395374" y="421"/>
              <a:ext cx="4140000" cy="5770184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B317CA16-DB74-A6C6-59E5-EFE280A4ADC8}"/>
                </a:ext>
              </a:extLst>
            </p:cNvPr>
            <p:cNvSpPr/>
            <p:nvPr userDrawn="1"/>
          </p:nvSpPr>
          <p:spPr>
            <a:xfrm>
              <a:off x="12537184" y="157573"/>
              <a:ext cx="262454" cy="2587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7" name="Rechte verbindingslijn 12">
              <a:extLst>
                <a:ext uri="{FF2B5EF4-FFF2-40B4-BE49-F238E27FC236}">
                  <a16:creationId xmlns:a16="http://schemas.microsoft.com/office/drawing/2014/main" id="{35C196FE-5BF7-0AF5-A78D-9973D70FBE3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6C89D3F-B37B-1C10-49E0-63339D647C27}"/>
                </a:ext>
              </a:extLst>
            </p:cNvPr>
            <p:cNvSpPr/>
            <p:nvPr userDrawn="1"/>
          </p:nvSpPr>
          <p:spPr>
            <a:xfrm>
              <a:off x="12903349" y="222656"/>
              <a:ext cx="3485982" cy="59527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321665C5-E96D-72E9-6338-D57C9DA9216D}"/>
                </a:ext>
              </a:extLst>
            </p:cNvPr>
            <p:cNvSpPr/>
            <p:nvPr userDrawn="1"/>
          </p:nvSpPr>
          <p:spPr>
            <a:xfrm>
              <a:off x="12537184" y="1524321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1119F25-5443-E2C6-8A09-47156D1C6112}"/>
                </a:ext>
              </a:extLst>
            </p:cNvPr>
            <p:cNvSpPr/>
            <p:nvPr userDrawn="1"/>
          </p:nvSpPr>
          <p:spPr>
            <a:xfrm>
              <a:off x="12903349" y="1589404"/>
              <a:ext cx="3485982" cy="3190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afbeelding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9B2E30B8-8BC5-66B7-EA57-51DC559A9FA9}"/>
                </a:ext>
              </a:extLst>
            </p:cNvPr>
            <p:cNvSpPr/>
            <p:nvPr userDrawn="1"/>
          </p:nvSpPr>
          <p:spPr>
            <a:xfrm>
              <a:off x="12537184" y="2540254"/>
              <a:ext cx="262454" cy="25874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FECECCA-4E52-3AF8-76B4-0EA6846BB6E0}"/>
                </a:ext>
              </a:extLst>
            </p:cNvPr>
            <p:cNvSpPr/>
            <p:nvPr userDrawn="1"/>
          </p:nvSpPr>
          <p:spPr>
            <a:xfrm>
              <a:off x="12903349" y="2605338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afbeelding en met de hoekjes het afbeeldingskader.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" name="Rechte verbindingslijn 19">
              <a:extLst>
                <a:ext uri="{FF2B5EF4-FFF2-40B4-BE49-F238E27FC236}">
                  <a16:creationId xmlns:a16="http://schemas.microsoft.com/office/drawing/2014/main" id="{E2368969-CC24-533E-5448-F66223FD0D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oep 20">
              <a:extLst>
                <a:ext uri="{FF2B5EF4-FFF2-40B4-BE49-F238E27FC236}">
                  <a16:creationId xmlns:a16="http://schemas.microsoft.com/office/drawing/2014/main" id="{E26DC1A6-52E3-FA7D-E293-DE877FFC37E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CA190139-E1F2-0447-6047-DC77741E2258}"/>
                  </a:ext>
                </a:extLst>
              </p:cNvPr>
              <p:cNvSpPr/>
              <p:nvPr userDrawn="1"/>
            </p:nvSpPr>
            <p:spPr>
              <a:xfrm>
                <a:off x="13503722" y="2482418"/>
                <a:ext cx="827147" cy="209536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01">
                <a:extLst>
                  <a:ext uri="{FF2B5EF4-FFF2-40B4-BE49-F238E27FC236}">
                    <a16:creationId xmlns:a16="http://schemas.microsoft.com/office/drawing/2014/main" id="{55CE13B0-E457-531C-E9BB-E51CDD84F275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E97245CA-AA64-418E-8F33-AF217F18E89E}"/>
                  </a:ext>
                </a:extLst>
              </p:cNvPr>
              <p:cNvSpPr/>
              <p:nvPr userDrawn="1"/>
            </p:nvSpPr>
            <p:spPr>
              <a:xfrm rot="10800000">
                <a:off x="14197594" y="2566549"/>
                <a:ext cx="86735" cy="5079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ep 22">
              <a:extLst>
                <a:ext uri="{FF2B5EF4-FFF2-40B4-BE49-F238E27FC236}">
                  <a16:creationId xmlns:a16="http://schemas.microsoft.com/office/drawing/2014/main" id="{4F15F41D-52E6-2B5F-A5E7-01ADEAF2D2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36" name="Groep 72">
                <a:extLst>
                  <a:ext uri="{FF2B5EF4-FFF2-40B4-BE49-F238E27FC236}">
                    <a16:creationId xmlns:a16="http://schemas.microsoft.com/office/drawing/2014/main" id="{335C5DC0-9A61-1B76-80FF-565F422C013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39" name="Groep 75">
                  <a:extLst>
                    <a:ext uri="{FF2B5EF4-FFF2-40B4-BE49-F238E27FC236}">
                      <a16:creationId xmlns:a16="http://schemas.microsoft.com/office/drawing/2014/main" id="{F8651350-81D5-D28A-841E-1AA480CFE2B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51" name="Groep 94">
                    <a:extLst>
                      <a:ext uri="{FF2B5EF4-FFF2-40B4-BE49-F238E27FC236}">
                        <a16:creationId xmlns:a16="http://schemas.microsoft.com/office/drawing/2014/main" id="{758AC7C8-D8C2-1A09-BE51-45E875F31D1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DD93E691-20A2-C085-6CFE-62FD922466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442"/>
                      <a:ext cx="442989" cy="41499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CBEAA085-10CC-A309-3057-F9CD50FE31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6183"/>
                      <a:ext cx="261390" cy="25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B5B863AB-5909-9027-2169-F74A561D67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9218"/>
                      <a:ext cx="74289" cy="72264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52" name="Afbeelding 251">
                    <a:extLst>
                      <a:ext uri="{FF2B5EF4-FFF2-40B4-BE49-F238E27FC236}">
                        <a16:creationId xmlns:a16="http://schemas.microsoft.com/office/drawing/2014/main" id="{85BADF0D-9413-0905-29BE-7A2FF45B52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3" name="Afbeelding 252">
                    <a:extLst>
                      <a:ext uri="{FF2B5EF4-FFF2-40B4-BE49-F238E27FC236}">
                        <a16:creationId xmlns:a16="http://schemas.microsoft.com/office/drawing/2014/main" id="{FD0BA9A3-6007-AD18-EC6A-6AC9B32A28D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0" name="Groep 76">
                  <a:extLst>
                    <a:ext uri="{FF2B5EF4-FFF2-40B4-BE49-F238E27FC236}">
                      <a16:creationId xmlns:a16="http://schemas.microsoft.com/office/drawing/2014/main" id="{9D3E88BA-DAE4-F6F9-EBCB-6FCB11C2122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9" name="Rechthoek 248">
                    <a:extLst>
                      <a:ext uri="{FF2B5EF4-FFF2-40B4-BE49-F238E27FC236}">
                        <a16:creationId xmlns:a16="http://schemas.microsoft.com/office/drawing/2014/main" id="{211CDE44-766B-9174-8391-A76C1F4963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847"/>
                    <a:ext cx="145902" cy="28811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D789A5C1-A222-96F5-D1EF-E7358CCCAED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8307" y="3660758"/>
                    <a:ext cx="145977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3" name="Groep 77">
                  <a:extLst>
                    <a:ext uri="{FF2B5EF4-FFF2-40B4-BE49-F238E27FC236}">
                      <a16:creationId xmlns:a16="http://schemas.microsoft.com/office/drawing/2014/main" id="{37A7E70F-7927-244E-4AD9-65ECACF3FE0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4" name="Rechthoek 243">
                    <a:extLst>
                      <a:ext uri="{FF2B5EF4-FFF2-40B4-BE49-F238E27FC236}">
                        <a16:creationId xmlns:a16="http://schemas.microsoft.com/office/drawing/2014/main" id="{B382E749-D072-C187-B7DC-D76696BF55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502"/>
                    <a:ext cx="153582" cy="28812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8" name="Rechthoek 247">
                    <a:extLst>
                      <a:ext uri="{FF2B5EF4-FFF2-40B4-BE49-F238E27FC236}">
                        <a16:creationId xmlns:a16="http://schemas.microsoft.com/office/drawing/2014/main" id="{0D025DB9-505C-4E85-C0BC-7C00ECB6B61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3" y="3666651"/>
                    <a:ext cx="145977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37" name="Rechthoek 236">
                <a:extLst>
                  <a:ext uri="{FF2B5EF4-FFF2-40B4-BE49-F238E27FC236}">
                    <a16:creationId xmlns:a16="http://schemas.microsoft.com/office/drawing/2014/main" id="{89B39B11-F4C6-79C0-8D70-D3F91F116F7C}"/>
                  </a:ext>
                </a:extLst>
              </p:cNvPr>
              <p:cNvSpPr/>
              <p:nvPr userDrawn="1"/>
            </p:nvSpPr>
            <p:spPr>
              <a:xfrm>
                <a:off x="12681819" y="3889230"/>
                <a:ext cx="624569" cy="16134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38" name="Gelijkbenige driehoek 237">
                <a:extLst>
                  <a:ext uri="{FF2B5EF4-FFF2-40B4-BE49-F238E27FC236}">
                    <a16:creationId xmlns:a16="http://schemas.microsoft.com/office/drawing/2014/main" id="{6A8A740B-3351-73BF-739C-E464DC8780E8}"/>
                  </a:ext>
                </a:extLst>
              </p:cNvPr>
              <p:cNvSpPr/>
              <p:nvPr userDrawn="1"/>
            </p:nvSpPr>
            <p:spPr>
              <a:xfrm rot="10800000">
                <a:off x="12950589" y="4092829"/>
                <a:ext cx="87030" cy="5186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ep 25">
              <a:extLst>
                <a:ext uri="{FF2B5EF4-FFF2-40B4-BE49-F238E27FC236}">
                  <a16:creationId xmlns:a16="http://schemas.microsoft.com/office/drawing/2014/main" id="{B4A7E60E-A8E4-161C-F9A0-6BD561DFBE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938392"/>
              <a:ext cx="294943" cy="318834"/>
              <a:chOff x="14466489" y="1001522"/>
              <a:chExt cx="290627" cy="314333"/>
            </a:xfrm>
          </p:grpSpPr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D37177A6-B647-7962-9F64-A11186291419}"/>
                  </a:ext>
                </a:extLst>
              </p:cNvPr>
              <p:cNvSpPr/>
              <p:nvPr userDrawn="1"/>
            </p:nvSpPr>
            <p:spPr>
              <a:xfrm>
                <a:off x="14465600" y="1001699"/>
                <a:ext cx="258613" cy="2550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Ovaal 230">
                <a:extLst>
                  <a:ext uri="{FF2B5EF4-FFF2-40B4-BE49-F238E27FC236}">
                    <a16:creationId xmlns:a16="http://schemas.microsoft.com/office/drawing/2014/main" id="{218CEB17-ADF1-7965-3700-57FFBE2A6E4B}"/>
                  </a:ext>
                </a:extLst>
              </p:cNvPr>
              <p:cNvSpPr/>
              <p:nvPr userDrawn="1"/>
            </p:nvSpPr>
            <p:spPr>
              <a:xfrm>
                <a:off x="14624105" y="1034564"/>
                <a:ext cx="70910" cy="70425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Vrije vorm: vorm 231">
                <a:extLst>
                  <a:ext uri="{FF2B5EF4-FFF2-40B4-BE49-F238E27FC236}">
                    <a16:creationId xmlns:a16="http://schemas.microsoft.com/office/drawing/2014/main" id="{8C460C21-0CA7-E248-2AF0-A3FEB4603BE3}"/>
                  </a:ext>
                </a:extLst>
              </p:cNvPr>
              <p:cNvSpPr/>
              <p:nvPr userDrawn="1"/>
            </p:nvSpPr>
            <p:spPr>
              <a:xfrm rot="2700000">
                <a:off x="14498927" y="1157714"/>
                <a:ext cx="169018" cy="148076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hthoek: afgeronde hoeken 232">
                <a:extLst>
                  <a:ext uri="{FF2B5EF4-FFF2-40B4-BE49-F238E27FC236}">
                    <a16:creationId xmlns:a16="http://schemas.microsoft.com/office/drawing/2014/main" id="{A27BBEF6-6641-1728-15F9-6F4855FDD412}"/>
                  </a:ext>
                </a:extLst>
              </p:cNvPr>
              <p:cNvSpPr/>
              <p:nvPr userDrawn="1"/>
            </p:nvSpPr>
            <p:spPr>
              <a:xfrm>
                <a:off x="14601164" y="1145678"/>
                <a:ext cx="156419" cy="11737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F93E49A6-5288-D49B-4D35-525EC81D80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6618" y="1308437"/>
                <a:ext cx="8342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5" name="Rechte verbindingslijn 234">
                <a:extLst>
                  <a:ext uri="{FF2B5EF4-FFF2-40B4-BE49-F238E27FC236}">
                    <a16:creationId xmlns:a16="http://schemas.microsoft.com/office/drawing/2014/main" id="{FA25DDA4-D58F-D840-66D3-8DA0853BB08C}"/>
                  </a:ext>
                </a:extLst>
              </p:cNvPr>
              <p:cNvCxnSpPr>
                <a:cxnSpLocks/>
                <a:stCxn id="334" idx="2"/>
              </p:cNvCxnSpPr>
              <p:nvPr userDrawn="1"/>
            </p:nvCxnSpPr>
            <p:spPr>
              <a:xfrm flipH="1">
                <a:off x="14678330" y="1263052"/>
                <a:ext cx="0" cy="4382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27758C5-5AB5-967C-E92F-BDD2BF22F641}"/>
                </a:ext>
              </a:extLst>
            </p:cNvPr>
            <p:cNvSpPr/>
            <p:nvPr userDrawn="1"/>
          </p:nvSpPr>
          <p:spPr>
            <a:xfrm>
              <a:off x="12537184" y="4503863"/>
              <a:ext cx="262454" cy="26033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9DD78FE-3841-DA19-5CCB-B33CAED426F9}"/>
                </a:ext>
              </a:extLst>
            </p:cNvPr>
            <p:cNvSpPr/>
            <p:nvPr userDrawn="1"/>
          </p:nvSpPr>
          <p:spPr>
            <a:xfrm>
              <a:off x="12903349" y="4570534"/>
              <a:ext cx="3485982" cy="4698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Klik met de rechter muisknop op de afbeelding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kies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2" name="Rechte verbindingslijn 28">
              <a:extLst>
                <a:ext uri="{FF2B5EF4-FFF2-40B4-BE49-F238E27FC236}">
                  <a16:creationId xmlns:a16="http://schemas.microsoft.com/office/drawing/2014/main" id="{59A7D7FC-990F-5BDE-EB91-33204F550A4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4381917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ep 29">
              <a:extLst>
                <a:ext uri="{FF2B5EF4-FFF2-40B4-BE49-F238E27FC236}">
                  <a16:creationId xmlns:a16="http://schemas.microsoft.com/office/drawing/2014/main" id="{762F997C-A6DF-4A36-DB2F-A9E12DDF9F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4732" y="4945834"/>
              <a:ext cx="1499406" cy="678267"/>
              <a:chOff x="12757283" y="3120781"/>
              <a:chExt cx="1499406" cy="678267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7FBCF7E-BF38-CE1B-B8D7-12EA392F6B95}"/>
                  </a:ext>
                </a:extLst>
              </p:cNvPr>
              <p:cNvSpPr/>
              <p:nvPr userDrawn="1"/>
            </p:nvSpPr>
            <p:spPr>
              <a:xfrm>
                <a:off x="12758018" y="3120106"/>
                <a:ext cx="1498527" cy="5825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endParaRPr lang="nl-NL" sz="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06739305-79D7-D6E6-10B9-F32273A7BBC6}"/>
                  </a:ext>
                </a:extLst>
              </p:cNvPr>
              <p:cNvSpPr/>
              <p:nvPr userDrawn="1"/>
            </p:nvSpPr>
            <p:spPr>
              <a:xfrm>
                <a:off x="12762251" y="3431235"/>
                <a:ext cx="1477362" cy="25874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kstvak 32">
                <a:extLst>
                  <a:ext uri="{FF2B5EF4-FFF2-40B4-BE49-F238E27FC236}">
                    <a16:creationId xmlns:a16="http://schemas.microsoft.com/office/drawing/2014/main" id="{33BD4633-2E96-8284-E90A-35F341121551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97189" y="3159790"/>
                <a:ext cx="958804" cy="17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27" name="Tekstvak 33">
                <a:extLst>
                  <a:ext uri="{FF2B5EF4-FFF2-40B4-BE49-F238E27FC236}">
                    <a16:creationId xmlns:a16="http://schemas.microsoft.com/office/drawing/2014/main" id="{910634FE-749E-EFBE-C0DB-ED4B90AC7994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12984489" y="3480444"/>
                <a:ext cx="1166227" cy="176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altLang="nl-NL" sz="600"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72F005CF-D078-C42D-EB4F-767B903F3F1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Gelijkbenige driehoek 28">
                <a:extLst>
                  <a:ext uri="{FF2B5EF4-FFF2-40B4-BE49-F238E27FC236}">
                    <a16:creationId xmlns:a16="http://schemas.microsoft.com/office/drawing/2014/main" id="{0673A4EE-8121-5C87-3777-2DC539ECC8D7}"/>
                  </a:ext>
                </a:extLst>
              </p:cNvPr>
              <p:cNvSpPr/>
              <p:nvPr userDrawn="1"/>
            </p:nvSpPr>
            <p:spPr>
              <a:xfrm rot="5400000">
                <a:off x="14094363" y="3549496"/>
                <a:ext cx="87307" cy="50798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ep 36">
                <a:extLst>
                  <a:ext uri="{FF2B5EF4-FFF2-40B4-BE49-F238E27FC236}">
                    <a16:creationId xmlns:a16="http://schemas.microsoft.com/office/drawing/2014/main" id="{E639CC35-8FF9-FB43-17DF-01BC0DAF008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5D54FAD4-FA85-3DF2-29CB-D26EC4E371CD}"/>
                    </a:ext>
                  </a:extLst>
                </p:cNvPr>
                <p:cNvSpPr/>
                <p:nvPr userDrawn="1"/>
              </p:nvSpPr>
              <p:spPr>
                <a:xfrm>
                  <a:off x="12839228" y="3157028"/>
                  <a:ext cx="81559" cy="86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28" name="Rechthoek 227">
                  <a:extLst>
                    <a:ext uri="{FF2B5EF4-FFF2-40B4-BE49-F238E27FC236}">
                      <a16:creationId xmlns:a16="http://schemas.microsoft.com/office/drawing/2014/main" id="{73380724-5562-A5FB-B055-DA8153C78858}"/>
                    </a:ext>
                  </a:extLst>
                </p:cNvPr>
                <p:cNvSpPr/>
                <p:nvPr userDrawn="1"/>
              </p:nvSpPr>
              <p:spPr>
                <a:xfrm>
                  <a:off x="12976859" y="3277452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29" name="Rechthoek 228">
                  <a:extLst>
                    <a:ext uri="{FF2B5EF4-FFF2-40B4-BE49-F238E27FC236}">
                      <a16:creationId xmlns:a16="http://schemas.microsoft.com/office/drawing/2014/main" id="{D258B1A5-1B0F-1617-35BC-4BDC3535CD7B}"/>
                    </a:ext>
                  </a:extLst>
                </p:cNvPr>
                <p:cNvSpPr/>
                <p:nvPr userDrawn="1"/>
              </p:nvSpPr>
              <p:spPr>
                <a:xfrm>
                  <a:off x="12880007" y="3187612"/>
                  <a:ext cx="137631" cy="141450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  <p:grpSp>
            <p:nvGrpSpPr>
              <p:cNvPr id="31" name="Groep 37">
                <a:extLst>
                  <a:ext uri="{FF2B5EF4-FFF2-40B4-BE49-F238E27FC236}">
                    <a16:creationId xmlns:a16="http://schemas.microsoft.com/office/drawing/2014/main" id="{4DAA5CBC-9F0E-6899-E488-40D1F8C1318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24" name="Rechthoek 223">
                  <a:extLst>
                    <a:ext uri="{FF2B5EF4-FFF2-40B4-BE49-F238E27FC236}">
                      <a16:creationId xmlns:a16="http://schemas.microsoft.com/office/drawing/2014/main" id="{FDEFE951-DCE1-8D0A-3F4C-9C749B351822}"/>
                    </a:ext>
                  </a:extLst>
                </p:cNvPr>
                <p:cNvSpPr/>
                <p:nvPr userDrawn="1"/>
              </p:nvSpPr>
              <p:spPr>
                <a:xfrm>
                  <a:off x="12880007" y="3191179"/>
                  <a:ext cx="137631" cy="139538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25" name="Rechthoek 224">
                  <a:extLst>
                    <a:ext uri="{FF2B5EF4-FFF2-40B4-BE49-F238E27FC236}">
                      <a16:creationId xmlns:a16="http://schemas.microsoft.com/office/drawing/2014/main" id="{52C37A7F-E4C3-6500-0F72-FF0FCDCD8935}"/>
                    </a:ext>
                  </a:extLst>
                </p:cNvPr>
                <p:cNvSpPr/>
                <p:nvPr userDrawn="1"/>
              </p:nvSpPr>
              <p:spPr>
                <a:xfrm>
                  <a:off x="12839228" y="3162506"/>
                  <a:ext cx="81559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  <p:sp>
              <p:nvSpPr>
                <p:cNvPr id="226" name="Rechthoek 225">
                  <a:extLst>
                    <a:ext uri="{FF2B5EF4-FFF2-40B4-BE49-F238E27FC236}">
                      <a16:creationId xmlns:a16="http://schemas.microsoft.com/office/drawing/2014/main" id="{9234B387-045F-826B-2627-0BF2D1A8173E}"/>
                    </a:ext>
                  </a:extLst>
                </p:cNvPr>
                <p:cNvSpPr/>
                <p:nvPr userDrawn="1"/>
              </p:nvSpPr>
              <p:spPr>
                <a:xfrm>
                  <a:off x="12976859" y="3277195"/>
                  <a:ext cx="76462" cy="821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NL" sz="1050"/>
                </a:p>
              </p:txBody>
            </p:sp>
          </p:grpSp>
        </p:grpSp>
      </p:grpSp>
      <p:grpSp>
        <p:nvGrpSpPr>
          <p:cNvPr id="132" name="TEKSTINSTRUCTIES">
            <a:extLst>
              <a:ext uri="{FF2B5EF4-FFF2-40B4-BE49-F238E27FC236}">
                <a16:creationId xmlns:a16="http://schemas.microsoft.com/office/drawing/2014/main" id="{C35D5964-322E-BE9E-A075-6B0C4AFA12E9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133" name="Rechthoek: afgeronde hoeken 132">
              <a:extLst>
                <a:ext uri="{FF2B5EF4-FFF2-40B4-BE49-F238E27FC236}">
                  <a16:creationId xmlns:a16="http://schemas.microsoft.com/office/drawing/2014/main" id="{625416CF-3AC8-3DA5-8D8F-F486986AE403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134" name="Rechthoek: afgeronde hoeken 133">
              <a:extLst>
                <a:ext uri="{FF2B5EF4-FFF2-40B4-BE49-F238E27FC236}">
                  <a16:creationId xmlns:a16="http://schemas.microsoft.com/office/drawing/2014/main" id="{40214B71-B883-0870-2D90-B94222DE980D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5" name="Rechte verbindingslijn 106">
              <a:extLst>
                <a:ext uri="{FF2B5EF4-FFF2-40B4-BE49-F238E27FC236}">
                  <a16:creationId xmlns:a16="http://schemas.microsoft.com/office/drawing/2014/main" id="{173BADB1-04B8-4538-FC52-C44EFEAE1DC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6" name="Groep 107">
              <a:extLst>
                <a:ext uri="{FF2B5EF4-FFF2-40B4-BE49-F238E27FC236}">
                  <a16:creationId xmlns:a16="http://schemas.microsoft.com/office/drawing/2014/main" id="{2E91EF7A-7A0A-8A98-A37C-67ED7D4BF4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1E104068-46B5-2C3D-729D-9C47210E8A3F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59" name="Rechte verbindingslijn 158">
                <a:extLst>
                  <a:ext uri="{FF2B5EF4-FFF2-40B4-BE49-F238E27FC236}">
                    <a16:creationId xmlns:a16="http://schemas.microsoft.com/office/drawing/2014/main" id="{017AE91A-F60F-706B-F7EC-ED3F5B2814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Rechte verbindingslijn 159">
                <a:extLst>
                  <a:ext uri="{FF2B5EF4-FFF2-40B4-BE49-F238E27FC236}">
                    <a16:creationId xmlns:a16="http://schemas.microsoft.com/office/drawing/2014/main" id="{7BE1D2C8-A49C-E161-E0B0-29497CB45D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D31595CE-05D3-D27B-B555-3EF534B10ABE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2" name="Groep 203">
                <a:extLst>
                  <a:ext uri="{FF2B5EF4-FFF2-40B4-BE49-F238E27FC236}">
                    <a16:creationId xmlns:a16="http://schemas.microsoft.com/office/drawing/2014/main" id="{700E693C-4FA9-56DB-FE48-76F10F9D521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66" name="Groep 242">
                  <a:extLst>
                    <a:ext uri="{FF2B5EF4-FFF2-40B4-BE49-F238E27FC236}">
                      <a16:creationId xmlns:a16="http://schemas.microsoft.com/office/drawing/2014/main" id="{4A5E1A68-70DD-4D72-8794-F7F3C7A4483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0" name="Rechte verbindingslijn 246">
                    <a:extLst>
                      <a:ext uri="{FF2B5EF4-FFF2-40B4-BE49-F238E27FC236}">
                        <a16:creationId xmlns:a16="http://schemas.microsoft.com/office/drawing/2014/main" id="{534B2CA7-C898-9CC2-1E83-F4BD7DFDA16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1" name="Rechte verbindingslijn 247">
                    <a:extLst>
                      <a:ext uri="{FF2B5EF4-FFF2-40B4-BE49-F238E27FC236}">
                        <a16:creationId xmlns:a16="http://schemas.microsoft.com/office/drawing/2014/main" id="{A1C05A3C-2A5F-BEC0-2F15-BF306A905B9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2" name="Rechte verbindingslijn 248">
                    <a:extLst>
                      <a:ext uri="{FF2B5EF4-FFF2-40B4-BE49-F238E27FC236}">
                        <a16:creationId xmlns:a16="http://schemas.microsoft.com/office/drawing/2014/main" id="{88DC440B-7682-5D61-BE25-0A097EFEE0B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3" name="Rechte verbindingslijn 249">
                    <a:extLst>
                      <a:ext uri="{FF2B5EF4-FFF2-40B4-BE49-F238E27FC236}">
                        <a16:creationId xmlns:a16="http://schemas.microsoft.com/office/drawing/2014/main" id="{44DF8B39-C9D5-94E2-1207-CCE1EBA5219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4" name="Rechte verbindingslijn 250">
                    <a:extLst>
                      <a:ext uri="{FF2B5EF4-FFF2-40B4-BE49-F238E27FC236}">
                        <a16:creationId xmlns:a16="http://schemas.microsoft.com/office/drawing/2014/main" id="{8C2C22E9-8DE8-1D10-D22E-875DF519CBA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67" name="Groep 243">
                  <a:extLst>
                    <a:ext uri="{FF2B5EF4-FFF2-40B4-BE49-F238E27FC236}">
                      <a16:creationId xmlns:a16="http://schemas.microsoft.com/office/drawing/2014/main" id="{A978DE42-120A-DF15-8521-5747E18A0C8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8" name="Rechthoek 267">
                    <a:extLst>
                      <a:ext uri="{FF2B5EF4-FFF2-40B4-BE49-F238E27FC236}">
                        <a16:creationId xmlns:a16="http://schemas.microsoft.com/office/drawing/2014/main" id="{2CBC112C-3623-02BC-8A62-2A89FDDEE2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Pijl: punthaak 268">
                    <a:extLst>
                      <a:ext uri="{FF2B5EF4-FFF2-40B4-BE49-F238E27FC236}">
                        <a16:creationId xmlns:a16="http://schemas.microsoft.com/office/drawing/2014/main" id="{D9E71A9C-AB71-C6AC-6A49-1AA460C0599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3" name="Groep 204">
                <a:extLst>
                  <a:ext uri="{FF2B5EF4-FFF2-40B4-BE49-F238E27FC236}">
                    <a16:creationId xmlns:a16="http://schemas.microsoft.com/office/drawing/2014/main" id="{3405852D-D98C-AD48-0596-386ED787FFF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57" name="Groep 233">
                  <a:extLst>
                    <a:ext uri="{FF2B5EF4-FFF2-40B4-BE49-F238E27FC236}">
                      <a16:creationId xmlns:a16="http://schemas.microsoft.com/office/drawing/2014/main" id="{AD68FDFE-0547-B7CE-24F0-F49E0E8697E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1" name="Rechte verbindingslijn 237">
                    <a:extLst>
                      <a:ext uri="{FF2B5EF4-FFF2-40B4-BE49-F238E27FC236}">
                        <a16:creationId xmlns:a16="http://schemas.microsoft.com/office/drawing/2014/main" id="{CBF14798-0E1C-0709-77F1-F3750CCF15B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2" name="Rechte verbindingslijn 238">
                    <a:extLst>
                      <a:ext uri="{FF2B5EF4-FFF2-40B4-BE49-F238E27FC236}">
                        <a16:creationId xmlns:a16="http://schemas.microsoft.com/office/drawing/2014/main" id="{88B030A7-F05D-4AB6-874F-4D18C991368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3" name="Rechte verbindingslijn 239">
                    <a:extLst>
                      <a:ext uri="{FF2B5EF4-FFF2-40B4-BE49-F238E27FC236}">
                        <a16:creationId xmlns:a16="http://schemas.microsoft.com/office/drawing/2014/main" id="{27D5C8EA-2F84-67BC-2A99-BB65E986AFE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4" name="Rechte verbindingslijn 240">
                    <a:extLst>
                      <a:ext uri="{FF2B5EF4-FFF2-40B4-BE49-F238E27FC236}">
                        <a16:creationId xmlns:a16="http://schemas.microsoft.com/office/drawing/2014/main" id="{E4CE5248-AE1E-365A-9FBD-398912FD73A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5" name="Rechte verbindingslijn 241">
                    <a:extLst>
                      <a:ext uri="{FF2B5EF4-FFF2-40B4-BE49-F238E27FC236}">
                        <a16:creationId xmlns:a16="http://schemas.microsoft.com/office/drawing/2014/main" id="{B60F0FB8-3F25-5620-8A44-4FFB2BF2856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58" name="Groep 234">
                  <a:extLst>
                    <a:ext uri="{FF2B5EF4-FFF2-40B4-BE49-F238E27FC236}">
                      <a16:creationId xmlns:a16="http://schemas.microsoft.com/office/drawing/2014/main" id="{8AF5873F-1BFB-899B-1335-4C44FF8E1B1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258">
                    <a:extLst>
                      <a:ext uri="{FF2B5EF4-FFF2-40B4-BE49-F238E27FC236}">
                        <a16:creationId xmlns:a16="http://schemas.microsoft.com/office/drawing/2014/main" id="{CEFA26DB-316A-2384-AE93-FB132C2AB1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259">
                    <a:extLst>
                      <a:ext uri="{FF2B5EF4-FFF2-40B4-BE49-F238E27FC236}">
                        <a16:creationId xmlns:a16="http://schemas.microsoft.com/office/drawing/2014/main" id="{A00E67F9-88A1-621F-18AB-B7B5D11CA33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64" name="Rechte verbindingslijn 205">
                <a:extLst>
                  <a:ext uri="{FF2B5EF4-FFF2-40B4-BE49-F238E27FC236}">
                    <a16:creationId xmlns:a16="http://schemas.microsoft.com/office/drawing/2014/main" id="{5D27F9A9-FFE8-6649-8BE3-8D96B7C03BE6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Rechte verbindingslijn 206">
                <a:extLst>
                  <a:ext uri="{FF2B5EF4-FFF2-40B4-BE49-F238E27FC236}">
                    <a16:creationId xmlns:a16="http://schemas.microsoft.com/office/drawing/2014/main" id="{478F7507-F09E-E9AD-48FC-AF5A2698E51A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6" name="Groep 207">
                <a:extLst>
                  <a:ext uri="{FF2B5EF4-FFF2-40B4-BE49-F238E27FC236}">
                    <a16:creationId xmlns:a16="http://schemas.microsoft.com/office/drawing/2014/main" id="{F6D4C728-36BB-C2D0-C727-CD802A9136E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B601BED4-5137-E27A-90E3-009F143C2A03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223">
                  <a:extLst>
                    <a:ext uri="{FF2B5EF4-FFF2-40B4-BE49-F238E27FC236}">
                      <a16:creationId xmlns:a16="http://schemas.microsoft.com/office/drawing/2014/main" id="{07424D54-4965-F0E1-F715-4A18C971166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84" name="Groep 224">
                    <a:extLst>
                      <a:ext uri="{FF2B5EF4-FFF2-40B4-BE49-F238E27FC236}">
                        <a16:creationId xmlns:a16="http://schemas.microsoft.com/office/drawing/2014/main" id="{E422ABA9-2DAE-BE79-F5D7-C743C2BF86D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8" name="Rechte verbindingslijn 228">
                      <a:extLst>
                        <a:ext uri="{FF2B5EF4-FFF2-40B4-BE49-F238E27FC236}">
                          <a16:creationId xmlns:a16="http://schemas.microsoft.com/office/drawing/2014/main" id="{093CD4D7-B03B-470D-63F3-C9F44E240EC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9" name="Rechte verbindingslijn 229">
                      <a:extLst>
                        <a:ext uri="{FF2B5EF4-FFF2-40B4-BE49-F238E27FC236}">
                          <a16:creationId xmlns:a16="http://schemas.microsoft.com/office/drawing/2014/main" id="{9258D9C9-9B59-D576-4C4F-C5FEB04A764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0" name="Rechte verbindingslijn 230">
                      <a:extLst>
                        <a:ext uri="{FF2B5EF4-FFF2-40B4-BE49-F238E27FC236}">
                          <a16:creationId xmlns:a16="http://schemas.microsoft.com/office/drawing/2014/main" id="{9E83E1AE-CF96-2BE8-886F-48F2B8F421D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1" name="Rechte verbindingslijn 231">
                      <a:extLst>
                        <a:ext uri="{FF2B5EF4-FFF2-40B4-BE49-F238E27FC236}">
                          <a16:creationId xmlns:a16="http://schemas.microsoft.com/office/drawing/2014/main" id="{C151A062-65B9-072F-90A3-D5F0A301BE0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6" name="Rechte verbindingslijn 232">
                      <a:extLst>
                        <a:ext uri="{FF2B5EF4-FFF2-40B4-BE49-F238E27FC236}">
                          <a16:creationId xmlns:a16="http://schemas.microsoft.com/office/drawing/2014/main" id="{DD9B2F95-7C62-6383-9475-D8BDAFF5F9A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85" name="Groep 225">
                    <a:extLst>
                      <a:ext uri="{FF2B5EF4-FFF2-40B4-BE49-F238E27FC236}">
                        <a16:creationId xmlns:a16="http://schemas.microsoft.com/office/drawing/2014/main" id="{C151DB18-3A31-4D7B-4CDA-748210CDFBA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76935E81-857A-93D1-C74E-F822CE8261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720D8EF4-5151-0990-451D-E266E031B8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7" name="Groep 208">
                <a:extLst>
                  <a:ext uri="{FF2B5EF4-FFF2-40B4-BE49-F238E27FC236}">
                    <a16:creationId xmlns:a16="http://schemas.microsoft.com/office/drawing/2014/main" id="{B9D873B0-1274-9564-2FDA-CC458CD070B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A9A8EC8E-D446-76E0-9546-8D385BE0817C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2" name="Groep 212">
                  <a:extLst>
                    <a:ext uri="{FF2B5EF4-FFF2-40B4-BE49-F238E27FC236}">
                      <a16:creationId xmlns:a16="http://schemas.microsoft.com/office/drawing/2014/main" id="{3C117FFD-F350-31F8-8BDF-A5ADA5C3AB9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73" name="Groep 213">
                    <a:extLst>
                      <a:ext uri="{FF2B5EF4-FFF2-40B4-BE49-F238E27FC236}">
                        <a16:creationId xmlns:a16="http://schemas.microsoft.com/office/drawing/2014/main" id="{D7945AA0-84B5-3C5B-FA79-A74F1018047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7" name="Rechte verbindingslijn 217">
                      <a:extLst>
                        <a:ext uri="{FF2B5EF4-FFF2-40B4-BE49-F238E27FC236}">
                          <a16:creationId xmlns:a16="http://schemas.microsoft.com/office/drawing/2014/main" id="{7C977D37-7A2B-5AED-74E8-29DA96D753E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8" name="Rechte verbindingslijn 218">
                      <a:extLst>
                        <a:ext uri="{FF2B5EF4-FFF2-40B4-BE49-F238E27FC236}">
                          <a16:creationId xmlns:a16="http://schemas.microsoft.com/office/drawing/2014/main" id="{72EA7335-7CB4-7D45-8C3C-23FF88D1C23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9" name="Rechte verbindingslijn 219">
                      <a:extLst>
                        <a:ext uri="{FF2B5EF4-FFF2-40B4-BE49-F238E27FC236}">
                          <a16:creationId xmlns:a16="http://schemas.microsoft.com/office/drawing/2014/main" id="{C56AA3BD-5E07-1EF3-193D-36F9DDA1F63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0" name="Rechte verbindingslijn 220">
                      <a:extLst>
                        <a:ext uri="{FF2B5EF4-FFF2-40B4-BE49-F238E27FC236}">
                          <a16:creationId xmlns:a16="http://schemas.microsoft.com/office/drawing/2014/main" id="{E32FBC2F-B1BB-51A0-B69D-CC577D0776B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1" name="Rechte verbindingslijn 221">
                      <a:extLst>
                        <a:ext uri="{FF2B5EF4-FFF2-40B4-BE49-F238E27FC236}">
                          <a16:creationId xmlns:a16="http://schemas.microsoft.com/office/drawing/2014/main" id="{A3BCFFDC-2DDB-85A1-7CA1-C8F669EC3F0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74" name="Groep 214">
                    <a:extLst>
                      <a:ext uri="{FF2B5EF4-FFF2-40B4-BE49-F238E27FC236}">
                        <a16:creationId xmlns:a16="http://schemas.microsoft.com/office/drawing/2014/main" id="{1CEE03B0-87D6-75FD-3FA0-65138C9518E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5" name="Rechthoek 174">
                      <a:extLst>
                        <a:ext uri="{FF2B5EF4-FFF2-40B4-BE49-F238E27FC236}">
                          <a16:creationId xmlns:a16="http://schemas.microsoft.com/office/drawing/2014/main" id="{3B6970F7-E3EE-F83E-C45E-F7BD9E746F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6" name="Pijl: punthaak 175">
                      <a:extLst>
                        <a:ext uri="{FF2B5EF4-FFF2-40B4-BE49-F238E27FC236}">
                          <a16:creationId xmlns:a16="http://schemas.microsoft.com/office/drawing/2014/main" id="{2A73A952-4FBB-DCE0-0DB1-1645298285C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9CD221DF-1A1D-6448-0F52-8715742B2016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9DB06384-8FAE-6CE4-FEFF-D37FC4028780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37" name="Rechte verbindingslijn 108">
              <a:extLst>
                <a:ext uri="{FF2B5EF4-FFF2-40B4-BE49-F238E27FC236}">
                  <a16:creationId xmlns:a16="http://schemas.microsoft.com/office/drawing/2014/main" id="{B57E8662-8DBF-6479-F1B3-83A881E3154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hthoek 115">
              <a:extLst>
                <a:ext uri="{FF2B5EF4-FFF2-40B4-BE49-F238E27FC236}">
                  <a16:creationId xmlns:a16="http://schemas.microsoft.com/office/drawing/2014/main" id="{F4E6707F-3A7C-02A1-9B31-B9B767FC94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61411" y="2241753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B5A5A27E-161F-7299-F11E-7D76BDCCDA36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E5248429-0183-0768-591F-19F8F2423ACD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3C2802E2-4595-20A9-4E80-15D5C6405EEB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82D255BC-55BD-5B86-E95A-5E3D60F80C56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C8FC758E-604E-FD3F-3EDC-0CE4F5BA30B6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6CC57D3-E249-3C44-0276-056C0D0A326E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4F30A98B-5DB1-7FE7-7D95-7B68A51766AA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878C64F1-0D40-3624-7182-965801A2BBAB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449363D2-7727-36E2-26E5-9EC95950AC6A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5486E18-B024-9CC4-DCC3-4FEECF457DAE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0" name="Rechthoek 126">
              <a:extLst>
                <a:ext uri="{FF2B5EF4-FFF2-40B4-BE49-F238E27FC236}">
                  <a16:creationId xmlns:a16="http://schemas.microsoft.com/office/drawing/2014/main" id="{FE37870D-A347-D3F7-68D7-AB2F794060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61411" y="2702087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151" name="Rechthoek 191">
              <a:extLst>
                <a:ext uri="{FF2B5EF4-FFF2-40B4-BE49-F238E27FC236}">
                  <a16:creationId xmlns:a16="http://schemas.microsoft.com/office/drawing/2014/main" id="{2ECF5DF7-3160-E393-046B-CEC002A49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61411" y="3160834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A778695-7858-82C4-7239-D062420BAFA8}"/>
                </a:ext>
              </a:extLst>
            </p:cNvPr>
            <p:cNvSpPr/>
            <p:nvPr userDrawn="1"/>
          </p:nvSpPr>
          <p:spPr>
            <a:xfrm>
              <a:off x="-3461411" y="3621168"/>
              <a:ext cx="3240001" cy="2555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552A5C17-4BAD-D1A1-F83B-28251FAFF3D5}"/>
                </a:ext>
              </a:extLst>
            </p:cNvPr>
            <p:cNvSpPr/>
            <p:nvPr userDrawn="1"/>
          </p:nvSpPr>
          <p:spPr>
            <a:xfrm>
              <a:off x="-3461812" y="4080669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E16ABC0E-E520-CB8E-8CF3-E106C14AB619}"/>
                </a:ext>
              </a:extLst>
            </p:cNvPr>
            <p:cNvSpPr/>
            <p:nvPr userDrawn="1"/>
          </p:nvSpPr>
          <p:spPr>
            <a:xfrm>
              <a:off x="-3461812" y="454025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B8FE2A63-273D-B436-CB39-E1B511FB91FE}"/>
                </a:ext>
              </a:extLst>
            </p:cNvPr>
            <p:cNvSpPr/>
            <p:nvPr userDrawn="1"/>
          </p:nvSpPr>
          <p:spPr>
            <a:xfrm>
              <a:off x="-3461812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1D97D272-1657-5061-F688-A926BFC9717A}"/>
                </a:ext>
              </a:extLst>
            </p:cNvPr>
            <p:cNvSpPr/>
            <p:nvPr userDrawn="1"/>
          </p:nvSpPr>
          <p:spPr>
            <a:xfrm>
              <a:off x="-3461812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54FA4A1A-391C-77CF-D6E9-2CC4B0431054}"/>
                </a:ext>
              </a:extLst>
            </p:cNvPr>
            <p:cNvSpPr/>
            <p:nvPr userDrawn="1"/>
          </p:nvSpPr>
          <p:spPr>
            <a:xfrm>
              <a:off x="-3461812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5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12" name="Tijdelijke aanduiding voor afbeelding 11"/>
          <p:cNvSpPr>
            <a:spLocks noGrp="1"/>
          </p:cNvSpPr>
          <p:nvPr>
            <p:ph type="pic" idx="13"/>
          </p:nvPr>
        </p:nvSpPr>
        <p:spPr>
          <a:xfrm>
            <a:off x="876001" y="2507660"/>
            <a:ext cx="5768415" cy="3244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/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42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2" y="1116707"/>
            <a:ext cx="6300655" cy="431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41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5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6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7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0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6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9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5" name="Tijdelijke aanduiding voor datum 3">
            <a:extLst>
              <a:ext uri="{FF2B5EF4-FFF2-40B4-BE49-F238E27FC236}">
                <a16:creationId xmlns:a16="http://schemas.microsoft.com/office/drawing/2014/main" id="{599D6196-4422-D1C3-D734-E3DA991BA26E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1072EB-2841-4EA0-9518-A6FB460027FF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76" name="Tijdelijke aanduiding voor dianummer 5">
            <a:extLst>
              <a:ext uri="{FF2B5EF4-FFF2-40B4-BE49-F238E27FC236}">
                <a16:creationId xmlns:a16="http://schemas.microsoft.com/office/drawing/2014/main" id="{078D00BC-3E5B-E85E-C49B-DB0F2570C9C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C04DD1-0B83-4418-92D8-BC8557ABF5FD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75064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DA95450-6E0C-EEC6-EDD0-5F8D21138C0A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Media (beeldvullend)</a:t>
            </a:r>
          </a:p>
        </p:txBody>
      </p:sp>
      <p:grpSp>
        <p:nvGrpSpPr>
          <p:cNvPr id="4" name="INSTRUCTIES">
            <a:extLst>
              <a:ext uri="{FF2B5EF4-FFF2-40B4-BE49-F238E27FC236}">
                <a16:creationId xmlns:a16="http://schemas.microsoft.com/office/drawing/2014/main" id="{B8F8FF6F-C187-E479-B285-594B2197966D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5257801"/>
            <a:chOff x="12395374" y="-718670"/>
            <a:chExt cx="4140000" cy="5257065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CF9B4119-BB60-650A-F9E5-0E736CF0E73D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48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75374E90-5351-EE99-B433-390434E8AC69}"/>
                </a:ext>
              </a:extLst>
            </p:cNvPr>
            <p:cNvSpPr/>
            <p:nvPr userDrawn="1"/>
          </p:nvSpPr>
          <p:spPr>
            <a:xfrm>
              <a:off x="12395374" y="367"/>
              <a:ext cx="4140000" cy="4538028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79A6EA0A-B4F9-160C-DA49-9C0CCA044B99}"/>
                </a:ext>
              </a:extLst>
            </p:cNvPr>
            <p:cNvSpPr/>
            <p:nvPr userDrawn="1"/>
          </p:nvSpPr>
          <p:spPr>
            <a:xfrm>
              <a:off x="12537184" y="157508"/>
              <a:ext cx="262454" cy="25872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" name="Rechte verbindingslijn 12">
              <a:extLst>
                <a:ext uri="{FF2B5EF4-FFF2-40B4-BE49-F238E27FC236}">
                  <a16:creationId xmlns:a16="http://schemas.microsoft.com/office/drawing/2014/main" id="{F62225E8-8CC3-986E-9A96-119A9C408DB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7344EDC-D38C-FC1E-3C8A-D39946C62611}"/>
                </a:ext>
              </a:extLst>
            </p:cNvPr>
            <p:cNvSpPr/>
            <p:nvPr userDrawn="1"/>
          </p:nvSpPr>
          <p:spPr>
            <a:xfrm>
              <a:off x="12903349" y="222586"/>
              <a:ext cx="3485982" cy="5952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9B086C15-9F16-D397-1EA6-9EC0A88F7694}"/>
                </a:ext>
              </a:extLst>
            </p:cNvPr>
            <p:cNvSpPr/>
            <p:nvPr userDrawn="1"/>
          </p:nvSpPr>
          <p:spPr>
            <a:xfrm>
              <a:off x="12537184" y="1524154"/>
              <a:ext cx="262454" cy="26031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CFDA74E-390A-7543-28E6-6E1D8CB90164}"/>
                </a:ext>
              </a:extLst>
            </p:cNvPr>
            <p:cNvSpPr/>
            <p:nvPr userDrawn="1"/>
          </p:nvSpPr>
          <p:spPr>
            <a:xfrm>
              <a:off x="12903349" y="1590820"/>
              <a:ext cx="3485982" cy="3174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BEDC1A36-B067-4E95-75EF-1B5081FC7C64}"/>
                </a:ext>
              </a:extLst>
            </p:cNvPr>
            <p:cNvSpPr/>
            <p:nvPr userDrawn="1"/>
          </p:nvSpPr>
          <p:spPr>
            <a:xfrm>
              <a:off x="12537184" y="2540012"/>
              <a:ext cx="262454" cy="2587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E49BDE4-E972-D2AE-584F-F7B564AE8983}"/>
                </a:ext>
              </a:extLst>
            </p:cNvPr>
            <p:cNvSpPr/>
            <p:nvPr userDrawn="1"/>
          </p:nvSpPr>
          <p:spPr>
            <a:xfrm>
              <a:off x="12903349" y="2605091"/>
              <a:ext cx="3485982" cy="4698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" name="Rechte verbindingslijn 19">
              <a:extLst>
                <a:ext uri="{FF2B5EF4-FFF2-40B4-BE49-F238E27FC236}">
                  <a16:creationId xmlns:a16="http://schemas.microsoft.com/office/drawing/2014/main" id="{02517B75-248B-D9BD-0C9D-10AA5471AF78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oep 20">
              <a:extLst>
                <a:ext uri="{FF2B5EF4-FFF2-40B4-BE49-F238E27FC236}">
                  <a16:creationId xmlns:a16="http://schemas.microsoft.com/office/drawing/2014/main" id="{A25F7E6D-8B42-A5DF-327E-80BDB679332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0D5D139-A859-ED31-AF14-7D61CA160978}"/>
                  </a:ext>
                </a:extLst>
              </p:cNvPr>
              <p:cNvSpPr/>
              <p:nvPr userDrawn="1"/>
            </p:nvSpPr>
            <p:spPr>
              <a:xfrm>
                <a:off x="13503722" y="2482216"/>
                <a:ext cx="827147" cy="209521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40" name="Rechte verbindingslijn 46">
                <a:extLst>
                  <a:ext uri="{FF2B5EF4-FFF2-40B4-BE49-F238E27FC236}">
                    <a16:creationId xmlns:a16="http://schemas.microsoft.com/office/drawing/2014/main" id="{33996C60-A947-75BA-7C10-C1913A7E2D6D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Gelijkbenige driehoek 40">
                <a:extLst>
                  <a:ext uri="{FF2B5EF4-FFF2-40B4-BE49-F238E27FC236}">
                    <a16:creationId xmlns:a16="http://schemas.microsoft.com/office/drawing/2014/main" id="{3BD1C2DA-2561-5FAB-5B97-5B6740EA61BC}"/>
                  </a:ext>
                </a:extLst>
              </p:cNvPr>
              <p:cNvSpPr/>
              <p:nvPr userDrawn="1"/>
            </p:nvSpPr>
            <p:spPr>
              <a:xfrm rot="10800000">
                <a:off x="14197594" y="2566341"/>
                <a:ext cx="86735" cy="50793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Video icoon">
              <a:extLst>
                <a:ext uri="{FF2B5EF4-FFF2-40B4-BE49-F238E27FC236}">
                  <a16:creationId xmlns:a16="http://schemas.microsoft.com/office/drawing/2014/main" id="{58638831-D69A-732E-9B7A-243827D2C6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121D5CDD-A9AA-FDD3-DC69-C4CDDE10F3B1}"/>
                  </a:ext>
                </a:extLst>
              </p:cNvPr>
              <p:cNvSpPr/>
              <p:nvPr userDrawn="1"/>
            </p:nvSpPr>
            <p:spPr>
              <a:xfrm>
                <a:off x="8064370" y="1689760"/>
                <a:ext cx="1361416" cy="13620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100DDD41-6366-91E0-052B-15D25547C33E}"/>
                  </a:ext>
                </a:extLst>
              </p:cNvPr>
              <p:cNvSpPr/>
              <p:nvPr userDrawn="1"/>
            </p:nvSpPr>
            <p:spPr>
              <a:xfrm>
                <a:off x="8073271" y="1676407"/>
                <a:ext cx="1361410" cy="20696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85ACF87E-3E55-65CA-E04C-46C7C1F6BD1B}"/>
                  </a:ext>
                </a:extLst>
              </p:cNvPr>
              <p:cNvSpPr/>
              <p:nvPr userDrawn="1"/>
            </p:nvSpPr>
            <p:spPr>
              <a:xfrm>
                <a:off x="8073271" y="2851470"/>
                <a:ext cx="1352515" cy="20696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</p:grpSp>
        <p:grpSp>
          <p:nvGrpSpPr>
            <p:cNvPr id="19" name="Groep 25">
              <a:extLst>
                <a:ext uri="{FF2B5EF4-FFF2-40B4-BE49-F238E27FC236}">
                  <a16:creationId xmlns:a16="http://schemas.microsoft.com/office/drawing/2014/main" id="{536358F9-A13D-25C3-E479-EA924A42BA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0" name="Groep 26">
                <a:extLst>
                  <a:ext uri="{FF2B5EF4-FFF2-40B4-BE49-F238E27FC236}">
                    <a16:creationId xmlns:a16="http://schemas.microsoft.com/office/drawing/2014/main" id="{382EF892-047E-3307-8407-7EFE833E15E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3" name="Groep 29">
                  <a:extLst>
                    <a:ext uri="{FF2B5EF4-FFF2-40B4-BE49-F238E27FC236}">
                      <a16:creationId xmlns:a16="http://schemas.microsoft.com/office/drawing/2014/main" id="{8A65C8D6-7BE3-7826-216C-5A8009643FB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0" name="Groep 36">
                    <a:extLst>
                      <a:ext uri="{FF2B5EF4-FFF2-40B4-BE49-F238E27FC236}">
                        <a16:creationId xmlns:a16="http://schemas.microsoft.com/office/drawing/2014/main" id="{A7FDF17D-53B4-6696-7E25-567AE8735AC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89A14261-B840-EA14-23DE-E6573C57FD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021"/>
                      <a:ext cx="442989" cy="41496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Rechthoek 33">
                      <a:extLst>
                        <a:ext uri="{FF2B5EF4-FFF2-40B4-BE49-F238E27FC236}">
                          <a16:creationId xmlns:a16="http://schemas.microsoft.com/office/drawing/2014/main" id="{AE0D6E07-028E-992C-8C5C-E82FEF3CF3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5763"/>
                      <a:ext cx="261390" cy="2580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Ovaal 34">
                      <a:extLst>
                        <a:ext uri="{FF2B5EF4-FFF2-40B4-BE49-F238E27FC236}">
                          <a16:creationId xmlns:a16="http://schemas.microsoft.com/office/drawing/2014/main" id="{C15F57EB-94DE-D6F0-99C2-4458FDB6B0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8795"/>
                      <a:ext cx="74289" cy="7225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1" name="Afbeelding 30">
                    <a:extLst>
                      <a:ext uri="{FF2B5EF4-FFF2-40B4-BE49-F238E27FC236}">
                        <a16:creationId xmlns:a16="http://schemas.microsoft.com/office/drawing/2014/main" id="{165D1D07-3A1D-F716-8576-958F016986C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" name="Afbeelding 31">
                    <a:extLst>
                      <a:ext uri="{FF2B5EF4-FFF2-40B4-BE49-F238E27FC236}">
                        <a16:creationId xmlns:a16="http://schemas.microsoft.com/office/drawing/2014/main" id="{374D94CF-1A3D-B794-8515-F280159E1FE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Groep 30">
                  <a:extLst>
                    <a:ext uri="{FF2B5EF4-FFF2-40B4-BE49-F238E27FC236}">
                      <a16:creationId xmlns:a16="http://schemas.microsoft.com/office/drawing/2014/main" id="{D75E72F8-0B5E-A75C-368B-198CD897F86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513D4097-13BD-590D-1E2B-55C16A097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435"/>
                    <a:ext cx="145902" cy="2880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echthoek 28">
                    <a:extLst>
                      <a:ext uri="{FF2B5EF4-FFF2-40B4-BE49-F238E27FC236}">
                        <a16:creationId xmlns:a16="http://schemas.microsoft.com/office/drawing/2014/main" id="{5C257E9A-1DF5-B775-555D-4B5D89CF94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40232" y="3658420"/>
                    <a:ext cx="142125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" name="Groep 31">
                  <a:extLst>
                    <a:ext uri="{FF2B5EF4-FFF2-40B4-BE49-F238E27FC236}">
                      <a16:creationId xmlns:a16="http://schemas.microsoft.com/office/drawing/2014/main" id="{6D4B9F37-21C0-C84B-8BB8-079B871615B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6" name="Rechthoek 25">
                    <a:extLst>
                      <a:ext uri="{FF2B5EF4-FFF2-40B4-BE49-F238E27FC236}">
                        <a16:creationId xmlns:a16="http://schemas.microsoft.com/office/drawing/2014/main" id="{3C3B4FE8-10A3-4095-1848-4EDD54F4E4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923"/>
                    <a:ext cx="153582" cy="288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Rechthoek 26">
                    <a:extLst>
                      <a:ext uri="{FF2B5EF4-FFF2-40B4-BE49-F238E27FC236}">
                        <a16:creationId xmlns:a16="http://schemas.microsoft.com/office/drawing/2014/main" id="{10523E99-3BE4-BD8F-E3A2-41CAB6BD954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8" y="3667066"/>
                    <a:ext cx="145966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74C4B6BE-8499-166E-58C9-20226C658418}"/>
                  </a:ext>
                </a:extLst>
              </p:cNvPr>
              <p:cNvSpPr/>
              <p:nvPr userDrawn="1"/>
            </p:nvSpPr>
            <p:spPr>
              <a:xfrm>
                <a:off x="12681819" y="3888802"/>
                <a:ext cx="624569" cy="16133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2" name="Gelijkbenige driehoek 21">
                <a:extLst>
                  <a:ext uri="{FF2B5EF4-FFF2-40B4-BE49-F238E27FC236}">
                    <a16:creationId xmlns:a16="http://schemas.microsoft.com/office/drawing/2014/main" id="{C4E0911E-2778-EB1C-5F3A-637D39AFFF6E}"/>
                  </a:ext>
                </a:extLst>
              </p:cNvPr>
              <p:cNvSpPr/>
              <p:nvPr userDrawn="1"/>
            </p:nvSpPr>
            <p:spPr>
              <a:xfrm rot="10800000">
                <a:off x="12950589" y="4092387"/>
                <a:ext cx="87030" cy="51856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" name="TEKSTINSTRUCTIES">
            <a:extLst>
              <a:ext uri="{FF2B5EF4-FFF2-40B4-BE49-F238E27FC236}">
                <a16:creationId xmlns:a16="http://schemas.microsoft.com/office/drawing/2014/main" id="{4AD32F56-354F-3938-7B15-FBB475915D6C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43" name="Rechthoek: afgeronde hoeken 42">
              <a:extLst>
                <a:ext uri="{FF2B5EF4-FFF2-40B4-BE49-F238E27FC236}">
                  <a16:creationId xmlns:a16="http://schemas.microsoft.com/office/drawing/2014/main" id="{B11E11B8-43E5-B6F1-DA65-C5B24CF9A3FD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44" name="Rechthoek: afgeronde hoeken 43">
              <a:extLst>
                <a:ext uri="{FF2B5EF4-FFF2-40B4-BE49-F238E27FC236}">
                  <a16:creationId xmlns:a16="http://schemas.microsoft.com/office/drawing/2014/main" id="{614DCE6F-673A-E67F-DFEA-D96CA5870AA4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5" name="Rechthoek: afgeronde hoeken 44">
              <a:extLst>
                <a:ext uri="{FF2B5EF4-FFF2-40B4-BE49-F238E27FC236}">
                  <a16:creationId xmlns:a16="http://schemas.microsoft.com/office/drawing/2014/main" id="{2D51A927-A580-BDE4-E63A-188C0A27B43D}"/>
                </a:ext>
              </a:extLst>
            </p:cNvPr>
            <p:cNvSpPr/>
            <p:nvPr userDrawn="1"/>
          </p:nvSpPr>
          <p:spPr>
            <a:xfrm>
              <a:off x="-4297881" y="2090955"/>
              <a:ext cx="4140000" cy="4389044"/>
            </a:xfrm>
            <a:prstGeom prst="roundRect">
              <a:avLst>
                <a:gd name="adj" fmla="val 1188"/>
              </a:avLst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47" name="Rechte verbindingslijn 74">
              <a:extLst>
                <a:ext uri="{FF2B5EF4-FFF2-40B4-BE49-F238E27FC236}">
                  <a16:creationId xmlns:a16="http://schemas.microsoft.com/office/drawing/2014/main" id="{CE3B1776-1637-14EC-AF26-6923DD84DAF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" name="Groep 75">
              <a:extLst>
                <a:ext uri="{FF2B5EF4-FFF2-40B4-BE49-F238E27FC236}">
                  <a16:creationId xmlns:a16="http://schemas.microsoft.com/office/drawing/2014/main" id="{3302F211-0916-DCE7-9216-E4041CA8FBE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1" name="Rechthoek 260">
                <a:extLst>
                  <a:ext uri="{FF2B5EF4-FFF2-40B4-BE49-F238E27FC236}">
                    <a16:creationId xmlns:a16="http://schemas.microsoft.com/office/drawing/2014/main" id="{72B6D141-FD76-5859-7F65-14982EF283BD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2" name="Rechte verbindingslijn 261">
                <a:extLst>
                  <a:ext uri="{FF2B5EF4-FFF2-40B4-BE49-F238E27FC236}">
                    <a16:creationId xmlns:a16="http://schemas.microsoft.com/office/drawing/2014/main" id="{840D960E-6B4C-2FF6-0577-1B603C16DC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Rechte verbindingslijn 262">
                <a:extLst>
                  <a:ext uri="{FF2B5EF4-FFF2-40B4-BE49-F238E27FC236}">
                    <a16:creationId xmlns:a16="http://schemas.microsoft.com/office/drawing/2014/main" id="{EDA7DF03-09CB-9631-B5C9-CF5EEC767B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4880506C-0080-5021-DB6E-B1EABC44BEA7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5" name="Groep 118">
                <a:extLst>
                  <a:ext uri="{FF2B5EF4-FFF2-40B4-BE49-F238E27FC236}">
                    <a16:creationId xmlns:a16="http://schemas.microsoft.com/office/drawing/2014/main" id="{90E938E2-3EEF-7A33-E764-F13510AA8E2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78" name="Groep 222">
                  <a:extLst>
                    <a:ext uri="{FF2B5EF4-FFF2-40B4-BE49-F238E27FC236}">
                      <a16:creationId xmlns:a16="http://schemas.microsoft.com/office/drawing/2014/main" id="{E9EB8115-AAD5-87BF-D37C-3DE3309E416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2" name="Rechte verbindingslijn 226">
                    <a:extLst>
                      <a:ext uri="{FF2B5EF4-FFF2-40B4-BE49-F238E27FC236}">
                        <a16:creationId xmlns:a16="http://schemas.microsoft.com/office/drawing/2014/main" id="{0820DA40-C455-8971-5B4A-DE596022DDB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3" name="Rechte verbindingslijn 227">
                    <a:extLst>
                      <a:ext uri="{FF2B5EF4-FFF2-40B4-BE49-F238E27FC236}">
                        <a16:creationId xmlns:a16="http://schemas.microsoft.com/office/drawing/2014/main" id="{15EBE0F1-803E-4105-AE0B-9ABDF8E67F2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Rechte verbindingslijn 228">
                    <a:extLst>
                      <a:ext uri="{FF2B5EF4-FFF2-40B4-BE49-F238E27FC236}">
                        <a16:creationId xmlns:a16="http://schemas.microsoft.com/office/drawing/2014/main" id="{54705F14-BCB2-27E6-EFCA-6E915E90856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Rechte verbindingslijn 229">
                    <a:extLst>
                      <a:ext uri="{FF2B5EF4-FFF2-40B4-BE49-F238E27FC236}">
                        <a16:creationId xmlns:a16="http://schemas.microsoft.com/office/drawing/2014/main" id="{E6AA545C-2CD5-ECFB-CF8C-1DF7968CB20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6" name="Rechte verbindingslijn 230">
                    <a:extLst>
                      <a:ext uri="{FF2B5EF4-FFF2-40B4-BE49-F238E27FC236}">
                        <a16:creationId xmlns:a16="http://schemas.microsoft.com/office/drawing/2014/main" id="{8429D506-14B4-ABC0-6384-E2A6B2E89DB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9" name="Groep 223">
                  <a:extLst>
                    <a:ext uri="{FF2B5EF4-FFF2-40B4-BE49-F238E27FC236}">
                      <a16:creationId xmlns:a16="http://schemas.microsoft.com/office/drawing/2014/main" id="{2BA6CEF4-C723-DE16-35DC-E00BF82D299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15567778-8E4A-7347-F7CA-9D6423789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1" name="Pijl: punthaak 180">
                    <a:extLst>
                      <a:ext uri="{FF2B5EF4-FFF2-40B4-BE49-F238E27FC236}">
                        <a16:creationId xmlns:a16="http://schemas.microsoft.com/office/drawing/2014/main" id="{D9B203FA-3E71-8809-B191-649D98642F4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6" name="Groep 119">
                <a:extLst>
                  <a:ext uri="{FF2B5EF4-FFF2-40B4-BE49-F238E27FC236}">
                    <a16:creationId xmlns:a16="http://schemas.microsoft.com/office/drawing/2014/main" id="{001F653A-A18D-C57A-5F62-7B73ADC6B67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69" name="Groep 213">
                  <a:extLst>
                    <a:ext uri="{FF2B5EF4-FFF2-40B4-BE49-F238E27FC236}">
                      <a16:creationId xmlns:a16="http://schemas.microsoft.com/office/drawing/2014/main" id="{0ED01149-8C55-AF6E-D8E1-62DD033861B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73" name="Rechte verbindingslijn 217">
                    <a:extLst>
                      <a:ext uri="{FF2B5EF4-FFF2-40B4-BE49-F238E27FC236}">
                        <a16:creationId xmlns:a16="http://schemas.microsoft.com/office/drawing/2014/main" id="{5691AC92-2055-36C7-EB8A-12FF8AD92574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" name="Rechte verbindingslijn 218">
                    <a:extLst>
                      <a:ext uri="{FF2B5EF4-FFF2-40B4-BE49-F238E27FC236}">
                        <a16:creationId xmlns:a16="http://schemas.microsoft.com/office/drawing/2014/main" id="{FDF1E5B5-E4A5-3D03-9944-58AC56FA30D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5" name="Rechte verbindingslijn 219">
                    <a:extLst>
                      <a:ext uri="{FF2B5EF4-FFF2-40B4-BE49-F238E27FC236}">
                        <a16:creationId xmlns:a16="http://schemas.microsoft.com/office/drawing/2014/main" id="{EA5ED091-C3CB-CAEE-ABCA-E5C2EEB7270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6" name="Rechte verbindingslijn 220">
                    <a:extLst>
                      <a:ext uri="{FF2B5EF4-FFF2-40B4-BE49-F238E27FC236}">
                        <a16:creationId xmlns:a16="http://schemas.microsoft.com/office/drawing/2014/main" id="{1923DA27-3BC9-3979-DC88-BF3186E6B6E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7" name="Rechte verbindingslijn 221">
                    <a:extLst>
                      <a:ext uri="{FF2B5EF4-FFF2-40B4-BE49-F238E27FC236}">
                        <a16:creationId xmlns:a16="http://schemas.microsoft.com/office/drawing/2014/main" id="{9516DF03-EE2C-A4AB-6755-CE32D9C72B7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0" name="Groep 214">
                  <a:extLst>
                    <a:ext uri="{FF2B5EF4-FFF2-40B4-BE49-F238E27FC236}">
                      <a16:creationId xmlns:a16="http://schemas.microsoft.com/office/drawing/2014/main" id="{5DBEDFB0-F46D-BCAF-8B8C-6BFE5E7F1C3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181FE392-9E4C-6B61-2DA8-D4029A723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Pijl: punthaak 171">
                    <a:extLst>
                      <a:ext uri="{FF2B5EF4-FFF2-40B4-BE49-F238E27FC236}">
                        <a16:creationId xmlns:a16="http://schemas.microsoft.com/office/drawing/2014/main" id="{7728BDEB-825C-09CE-8150-D91D3F11221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7" name="Rechte verbindingslijn 120">
                <a:extLst>
                  <a:ext uri="{FF2B5EF4-FFF2-40B4-BE49-F238E27FC236}">
                    <a16:creationId xmlns:a16="http://schemas.microsoft.com/office/drawing/2014/main" id="{F29A7DF1-0152-E829-A7BF-0585CE6B0C54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8" name="Rechte verbindingslijn 121">
                <a:extLst>
                  <a:ext uri="{FF2B5EF4-FFF2-40B4-BE49-F238E27FC236}">
                    <a16:creationId xmlns:a16="http://schemas.microsoft.com/office/drawing/2014/main" id="{59059B83-B3AA-CF8D-59AD-C5E1646C27C6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9" name="Groep 122">
                <a:extLst>
                  <a:ext uri="{FF2B5EF4-FFF2-40B4-BE49-F238E27FC236}">
                    <a16:creationId xmlns:a16="http://schemas.microsoft.com/office/drawing/2014/main" id="{DCE3F8B4-26EC-0ACC-CDA1-8263F2372C9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6" name="Rechthoek 285">
                  <a:extLst>
                    <a:ext uri="{FF2B5EF4-FFF2-40B4-BE49-F238E27FC236}">
                      <a16:creationId xmlns:a16="http://schemas.microsoft.com/office/drawing/2014/main" id="{ACA8A5DB-A3FC-8CB1-90CE-C3758124595D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" name="Groep 203">
                  <a:extLst>
                    <a:ext uri="{FF2B5EF4-FFF2-40B4-BE49-F238E27FC236}">
                      <a16:creationId xmlns:a16="http://schemas.microsoft.com/office/drawing/2014/main" id="{210FFC05-DC2F-2873-04F7-4C3490F1822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60" name="Groep 204">
                    <a:extLst>
                      <a:ext uri="{FF2B5EF4-FFF2-40B4-BE49-F238E27FC236}">
                        <a16:creationId xmlns:a16="http://schemas.microsoft.com/office/drawing/2014/main" id="{AEC5043E-7EED-217F-993E-6A5AD2BA2F7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64" name="Rechte verbindingslijn 208">
                      <a:extLst>
                        <a:ext uri="{FF2B5EF4-FFF2-40B4-BE49-F238E27FC236}">
                          <a16:creationId xmlns:a16="http://schemas.microsoft.com/office/drawing/2014/main" id="{4233B051-3B19-EED9-257C-D2CD8CF691A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5" name="Rechte verbindingslijn 209">
                      <a:extLst>
                        <a:ext uri="{FF2B5EF4-FFF2-40B4-BE49-F238E27FC236}">
                          <a16:creationId xmlns:a16="http://schemas.microsoft.com/office/drawing/2014/main" id="{EECC3983-F340-E960-5715-85ED05B27B4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6" name="Rechte verbindingslijn 210">
                      <a:extLst>
                        <a:ext uri="{FF2B5EF4-FFF2-40B4-BE49-F238E27FC236}">
                          <a16:creationId xmlns:a16="http://schemas.microsoft.com/office/drawing/2014/main" id="{A98242A3-C9B4-3D0D-A3A0-0295B8778B6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7" name="Rechte verbindingslijn 211">
                      <a:extLst>
                        <a:ext uri="{FF2B5EF4-FFF2-40B4-BE49-F238E27FC236}">
                          <a16:creationId xmlns:a16="http://schemas.microsoft.com/office/drawing/2014/main" id="{1F02C103-17BB-5764-88EF-13355473EA1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8" name="Rechte verbindingslijn 212">
                      <a:extLst>
                        <a:ext uri="{FF2B5EF4-FFF2-40B4-BE49-F238E27FC236}">
                          <a16:creationId xmlns:a16="http://schemas.microsoft.com/office/drawing/2014/main" id="{FB81650D-E5B0-F988-E732-17545735B52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61" name="Groep 205">
                    <a:extLst>
                      <a:ext uri="{FF2B5EF4-FFF2-40B4-BE49-F238E27FC236}">
                        <a16:creationId xmlns:a16="http://schemas.microsoft.com/office/drawing/2014/main" id="{6A00A923-85CF-6E36-21AB-4A3B665AED6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2" name="Rechthoek 161">
                      <a:extLst>
                        <a:ext uri="{FF2B5EF4-FFF2-40B4-BE49-F238E27FC236}">
                          <a16:creationId xmlns:a16="http://schemas.microsoft.com/office/drawing/2014/main" id="{92735C0A-1061-7BDC-8BFE-BBE13C5D4A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3" name="Pijl: punthaak 162">
                      <a:extLst>
                        <a:ext uri="{FF2B5EF4-FFF2-40B4-BE49-F238E27FC236}">
                          <a16:creationId xmlns:a16="http://schemas.microsoft.com/office/drawing/2014/main" id="{8C837074-3BFD-128B-EA49-F60412E5C1F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0" name="Groep 123">
                <a:extLst>
                  <a:ext uri="{FF2B5EF4-FFF2-40B4-BE49-F238E27FC236}">
                    <a16:creationId xmlns:a16="http://schemas.microsoft.com/office/drawing/2014/main" id="{598A4210-ADFA-15D3-6735-A5DDAD647E7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5" name="Rechthoek 274">
                  <a:extLst>
                    <a:ext uri="{FF2B5EF4-FFF2-40B4-BE49-F238E27FC236}">
                      <a16:creationId xmlns:a16="http://schemas.microsoft.com/office/drawing/2014/main" id="{0F0A86F4-04C7-F6F0-4FBC-48192E6FED3B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6" name="Groep 191">
                  <a:extLst>
                    <a:ext uri="{FF2B5EF4-FFF2-40B4-BE49-F238E27FC236}">
                      <a16:creationId xmlns:a16="http://schemas.microsoft.com/office/drawing/2014/main" id="{91818E57-A66B-61BE-C347-7D897532749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7" name="Groep 192">
                    <a:extLst>
                      <a:ext uri="{FF2B5EF4-FFF2-40B4-BE49-F238E27FC236}">
                        <a16:creationId xmlns:a16="http://schemas.microsoft.com/office/drawing/2014/main" id="{7840B914-E7E9-F045-AA54-316793DAA08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1" name="Rechte verbindingslijn 196">
                      <a:extLst>
                        <a:ext uri="{FF2B5EF4-FFF2-40B4-BE49-F238E27FC236}">
                          <a16:creationId xmlns:a16="http://schemas.microsoft.com/office/drawing/2014/main" id="{DF7D1AD5-FE7F-FB39-93FF-F242C391053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2" name="Rechte verbindingslijn 197">
                      <a:extLst>
                        <a:ext uri="{FF2B5EF4-FFF2-40B4-BE49-F238E27FC236}">
                          <a16:creationId xmlns:a16="http://schemas.microsoft.com/office/drawing/2014/main" id="{262073DF-72EF-26F9-5F47-F007DCF9A3A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3" name="Rechte verbindingslijn 198">
                      <a:extLst>
                        <a:ext uri="{FF2B5EF4-FFF2-40B4-BE49-F238E27FC236}">
                          <a16:creationId xmlns:a16="http://schemas.microsoft.com/office/drawing/2014/main" id="{7DCA5FBE-6E04-A2AF-DFB7-12643C2AC6A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4" name="Rechte verbindingslijn 199">
                      <a:extLst>
                        <a:ext uri="{FF2B5EF4-FFF2-40B4-BE49-F238E27FC236}">
                          <a16:creationId xmlns:a16="http://schemas.microsoft.com/office/drawing/2014/main" id="{3059FD71-F72E-390D-6B86-46943ECFB85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5" name="Rechte verbindingslijn 201">
                      <a:extLst>
                        <a:ext uri="{FF2B5EF4-FFF2-40B4-BE49-F238E27FC236}">
                          <a16:creationId xmlns:a16="http://schemas.microsoft.com/office/drawing/2014/main" id="{CA8CB18E-6493-4CC9-61F3-BF2A1DDB225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78" name="Groep 193">
                    <a:extLst>
                      <a:ext uri="{FF2B5EF4-FFF2-40B4-BE49-F238E27FC236}">
                        <a16:creationId xmlns:a16="http://schemas.microsoft.com/office/drawing/2014/main" id="{7971B996-7A99-5F7E-DC9B-6971CBF6422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9" name="Rechthoek 278">
                      <a:extLst>
                        <a:ext uri="{FF2B5EF4-FFF2-40B4-BE49-F238E27FC236}">
                          <a16:creationId xmlns:a16="http://schemas.microsoft.com/office/drawing/2014/main" id="{77BE4638-DB4A-FC37-96D5-6A7E1C657E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0" name="Pijl: punthaak 279">
                      <a:extLst>
                        <a:ext uri="{FF2B5EF4-FFF2-40B4-BE49-F238E27FC236}">
                          <a16:creationId xmlns:a16="http://schemas.microsoft.com/office/drawing/2014/main" id="{580F49B7-2CF3-620E-0FD8-FCDC0E4A70B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3" name="Rechthoek 272">
                <a:extLst>
                  <a:ext uri="{FF2B5EF4-FFF2-40B4-BE49-F238E27FC236}">
                    <a16:creationId xmlns:a16="http://schemas.microsoft.com/office/drawing/2014/main" id="{919AD0ED-A357-DDB2-D71A-F71A6B86A290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4" name="Rechthoek 273">
                <a:extLst>
                  <a:ext uri="{FF2B5EF4-FFF2-40B4-BE49-F238E27FC236}">
                    <a16:creationId xmlns:a16="http://schemas.microsoft.com/office/drawing/2014/main" id="{9B29E093-AB63-AA85-498C-3C7059193BFF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9" name="Rechte verbindingslijn 76">
              <a:extLst>
                <a:ext uri="{FF2B5EF4-FFF2-40B4-BE49-F238E27FC236}">
                  <a16:creationId xmlns:a16="http://schemas.microsoft.com/office/drawing/2014/main" id="{05930BF1-5038-A662-1903-07AC474FA0B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Rechthoek 77">
              <a:extLst>
                <a:ext uri="{FF2B5EF4-FFF2-40B4-BE49-F238E27FC236}">
                  <a16:creationId xmlns:a16="http://schemas.microsoft.com/office/drawing/2014/main" id="{AF6A1CF6-EC1F-CB8A-30AB-FABA2121C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0834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chemeClr val="bg1"/>
                  </a:solidFill>
                </a:rPr>
                <a:t>Subtitel met streep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6B9C6C2-892F-A472-1CBF-BFAD2E928572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77A57401-47D7-A3F9-1EB4-A56797F46AEA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71EC7134-CBED-7980-48C8-B1BC786A1FA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A05BAD2-81E8-E9D6-3BF4-80701AB3575C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D0E2BEB-83BA-BC6D-EF27-A394068BCB04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E3E80BEE-9D98-6850-4A9C-B0DE7996C4EC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4A7C2B1F-D900-1611-2A10-84BE95B20386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FF33A59E-E172-672F-3B56-20612E496583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143C7671-E5BD-CAA1-76F1-B0B5D19EA83C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B14F9F0B-58DE-CCBD-F530-D04497AE4CCF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61" name="Rechthoek 100">
              <a:extLst>
                <a:ext uri="{FF2B5EF4-FFF2-40B4-BE49-F238E27FC236}">
                  <a16:creationId xmlns:a16="http://schemas.microsoft.com/office/drawing/2014/main" id="{30C0C474-66CE-3B5E-AB3E-C55B627E04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17993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Bullets</a:t>
              </a:r>
            </a:p>
          </p:txBody>
        </p:sp>
        <p:sp>
          <p:nvSpPr>
            <p:cNvPr id="62" name="Rechthoek 101">
              <a:extLst>
                <a:ext uri="{FF2B5EF4-FFF2-40B4-BE49-F238E27FC236}">
                  <a16:creationId xmlns:a16="http://schemas.microsoft.com/office/drawing/2014/main" id="{2544846A-9024-CD7D-5454-DE2A6B3C2A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78327"/>
              <a:ext cx="3240001" cy="257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chemeClr val="bg1"/>
                  </a:solidFill>
                </a:rPr>
                <a:t>Sub-bullets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758497F3-95B2-D2A4-ECA7-ECABC4C8C864}"/>
                </a:ext>
              </a:extLst>
            </p:cNvPr>
            <p:cNvSpPr/>
            <p:nvPr userDrawn="1"/>
          </p:nvSpPr>
          <p:spPr>
            <a:xfrm>
              <a:off x="-3455057" y="4540248"/>
              <a:ext cx="3240001" cy="2555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AD48C306-16CA-9E11-458A-A8FCE22D0225}"/>
                </a:ext>
              </a:extLst>
            </p:cNvPr>
            <p:cNvSpPr/>
            <p:nvPr userDrawn="1"/>
          </p:nvSpPr>
          <p:spPr>
            <a:xfrm>
              <a:off x="-3456000" y="22392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C7EAA4E8-4BF6-80DD-7FCC-AF85F3B13DEA}"/>
                </a:ext>
              </a:extLst>
            </p:cNvPr>
            <p:cNvSpPr/>
            <p:nvPr userDrawn="1"/>
          </p:nvSpPr>
          <p:spPr>
            <a:xfrm>
              <a:off x="-3456000" y="270000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64A72AC4-60F9-9417-B29C-C0670F5F7F21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99FC37AF-BB04-B0B9-8FC3-4FB8D1D1F4BE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9546AE95-1CE4-3DE2-51D6-9A669488A67E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chemeClr val="bg1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46" name="Tijdelijke aanduiding voor media 28"/>
          <p:cNvSpPr>
            <a:spLocks noGrp="1"/>
          </p:cNvSpPr>
          <p:nvPr>
            <p:ph type="media" sz="quarter" idx="19"/>
          </p:nvPr>
        </p:nvSpPr>
        <p:spPr>
          <a:xfrm>
            <a:off x="1" y="4"/>
            <a:ext cx="12198351" cy="6857999"/>
          </a:xfrm>
          <a:solidFill>
            <a:schemeClr val="tx1"/>
          </a:solidFill>
        </p:spPr>
        <p:txBody>
          <a:bodyPr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5309291"/>
            <a:ext cx="1044000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5pPr>
            <a:lvl6pPr>
              <a:defRPr>
                <a:ln w="95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8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9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0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1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1" name="Tijdelijke aanduiding voor tekst 6"/>
          <p:cNvSpPr>
            <a:spLocks noGrp="1"/>
          </p:cNvSpPr>
          <p:nvPr>
            <p:ph type="body" sz="quarter" idx="29"/>
          </p:nvPr>
        </p:nvSpPr>
        <p:spPr>
          <a:xfrm>
            <a:off x="5360381" y="2702485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2" name="Tijdelijke aanduiding voor tekst 6"/>
          <p:cNvSpPr>
            <a:spLocks noGrp="1"/>
          </p:cNvSpPr>
          <p:nvPr>
            <p:ph type="body" sz="quarter" idx="30"/>
          </p:nvPr>
        </p:nvSpPr>
        <p:spPr>
          <a:xfrm rot="5400000">
            <a:off x="5798659" y="3042457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2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5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7" name="Tijdelijke aanduiding voor datum 3">
            <a:extLst>
              <a:ext uri="{FF2B5EF4-FFF2-40B4-BE49-F238E27FC236}">
                <a16:creationId xmlns:a16="http://schemas.microsoft.com/office/drawing/2014/main" id="{170AB429-5F28-51F1-6431-59F9E8C99B6F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6E6D53-EB68-43DC-9F82-5B2344344DC1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93" name="Tijdelijke aanduiding voor dianummer 5">
            <a:extLst>
              <a:ext uri="{FF2B5EF4-FFF2-40B4-BE49-F238E27FC236}">
                <a16:creationId xmlns:a16="http://schemas.microsoft.com/office/drawing/2014/main" id="{57E18484-853A-1AF2-F245-B2CD192094E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0E7CA5-428D-4C83-B417-4EB090D300E8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99651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4F789FB-08B0-DD06-13A4-6DF654B84A76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Tekst en media</a:t>
            </a:r>
          </a:p>
        </p:txBody>
      </p:sp>
      <p:grpSp>
        <p:nvGrpSpPr>
          <p:cNvPr id="4" name="INSTRUCTIES">
            <a:extLst>
              <a:ext uri="{FF2B5EF4-FFF2-40B4-BE49-F238E27FC236}">
                <a16:creationId xmlns:a16="http://schemas.microsoft.com/office/drawing/2014/main" id="{488E023E-FF80-37A9-C861-52BC4197A196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5257801"/>
            <a:chOff x="12395374" y="-718670"/>
            <a:chExt cx="4140000" cy="5257065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6596B75E-874D-37FA-A36B-75FFEEBEAF27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48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C22B422F-33A8-E0FE-089E-BD7E0C7003DA}"/>
                </a:ext>
              </a:extLst>
            </p:cNvPr>
            <p:cNvSpPr/>
            <p:nvPr userDrawn="1"/>
          </p:nvSpPr>
          <p:spPr>
            <a:xfrm>
              <a:off x="12395374" y="367"/>
              <a:ext cx="4140000" cy="4538028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17A36175-B5CD-C144-815C-789668925512}"/>
                </a:ext>
              </a:extLst>
            </p:cNvPr>
            <p:cNvSpPr/>
            <p:nvPr userDrawn="1"/>
          </p:nvSpPr>
          <p:spPr>
            <a:xfrm>
              <a:off x="12537184" y="157508"/>
              <a:ext cx="262454" cy="25872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" name="Rechte verbindingslijn 12">
              <a:extLst>
                <a:ext uri="{FF2B5EF4-FFF2-40B4-BE49-F238E27FC236}">
                  <a16:creationId xmlns:a16="http://schemas.microsoft.com/office/drawing/2014/main" id="{941BB148-CE65-5CB5-D5A8-0064A5BAE73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303ED2F-8D99-A5CC-B45E-23FFE33E987D}"/>
                </a:ext>
              </a:extLst>
            </p:cNvPr>
            <p:cNvSpPr/>
            <p:nvPr userDrawn="1"/>
          </p:nvSpPr>
          <p:spPr>
            <a:xfrm>
              <a:off x="12903349" y="222586"/>
              <a:ext cx="3485982" cy="5952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7232BAE-FCEB-8C55-8BC0-8DE551382597}"/>
                </a:ext>
              </a:extLst>
            </p:cNvPr>
            <p:cNvSpPr/>
            <p:nvPr userDrawn="1"/>
          </p:nvSpPr>
          <p:spPr>
            <a:xfrm>
              <a:off x="12537184" y="1524154"/>
              <a:ext cx="262454" cy="26031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295E73F-EB61-D810-EE82-5FE3A747E229}"/>
                </a:ext>
              </a:extLst>
            </p:cNvPr>
            <p:cNvSpPr/>
            <p:nvPr userDrawn="1"/>
          </p:nvSpPr>
          <p:spPr>
            <a:xfrm>
              <a:off x="12903349" y="1590820"/>
              <a:ext cx="3485982" cy="3174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E7081AC-1766-97AC-DA8C-6B26A37CD028}"/>
                </a:ext>
              </a:extLst>
            </p:cNvPr>
            <p:cNvSpPr/>
            <p:nvPr userDrawn="1"/>
          </p:nvSpPr>
          <p:spPr>
            <a:xfrm>
              <a:off x="12537184" y="2540012"/>
              <a:ext cx="262454" cy="2587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60F4EEB-060A-2636-C933-374B51377531}"/>
                </a:ext>
              </a:extLst>
            </p:cNvPr>
            <p:cNvSpPr/>
            <p:nvPr userDrawn="1"/>
          </p:nvSpPr>
          <p:spPr>
            <a:xfrm>
              <a:off x="12903349" y="2605091"/>
              <a:ext cx="3485982" cy="4698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" name="Rechte verbindingslijn 19">
              <a:extLst>
                <a:ext uri="{FF2B5EF4-FFF2-40B4-BE49-F238E27FC236}">
                  <a16:creationId xmlns:a16="http://schemas.microsoft.com/office/drawing/2014/main" id="{7DA7DC00-7052-82A2-A309-A3BE29FCDB7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oep 20">
              <a:extLst>
                <a:ext uri="{FF2B5EF4-FFF2-40B4-BE49-F238E27FC236}">
                  <a16:creationId xmlns:a16="http://schemas.microsoft.com/office/drawing/2014/main" id="{15557E08-4A3C-40F7-E7C9-21809C9FFD1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3E9FD385-7702-DCAA-7D25-3F791255A939}"/>
                  </a:ext>
                </a:extLst>
              </p:cNvPr>
              <p:cNvSpPr/>
              <p:nvPr userDrawn="1"/>
            </p:nvSpPr>
            <p:spPr>
              <a:xfrm>
                <a:off x="13503722" y="2482216"/>
                <a:ext cx="827147" cy="209521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6" name="Rechte verbindingslijn 46">
                <a:extLst>
                  <a:ext uri="{FF2B5EF4-FFF2-40B4-BE49-F238E27FC236}">
                    <a16:creationId xmlns:a16="http://schemas.microsoft.com/office/drawing/2014/main" id="{1F0A96E6-CD0E-34C2-EBBC-0DDFAC43AEDE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7" name="Gelijkbenige driehoek 236">
                <a:extLst>
                  <a:ext uri="{FF2B5EF4-FFF2-40B4-BE49-F238E27FC236}">
                    <a16:creationId xmlns:a16="http://schemas.microsoft.com/office/drawing/2014/main" id="{A05618E2-4830-EB54-FDA5-85AED79BA69F}"/>
                  </a:ext>
                </a:extLst>
              </p:cNvPr>
              <p:cNvSpPr/>
              <p:nvPr userDrawn="1"/>
            </p:nvSpPr>
            <p:spPr>
              <a:xfrm rot="10800000">
                <a:off x="14197594" y="2566341"/>
                <a:ext cx="86735" cy="50793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Video icoon">
              <a:extLst>
                <a:ext uri="{FF2B5EF4-FFF2-40B4-BE49-F238E27FC236}">
                  <a16:creationId xmlns:a16="http://schemas.microsoft.com/office/drawing/2014/main" id="{C774BFC3-54BC-EE43-0FDB-3907F99BC5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32" name="Rechthoek 231">
                <a:extLst>
                  <a:ext uri="{FF2B5EF4-FFF2-40B4-BE49-F238E27FC236}">
                    <a16:creationId xmlns:a16="http://schemas.microsoft.com/office/drawing/2014/main" id="{30AD9DFA-5804-38AE-0E87-DF5035410D03}"/>
                  </a:ext>
                </a:extLst>
              </p:cNvPr>
              <p:cNvSpPr/>
              <p:nvPr userDrawn="1"/>
            </p:nvSpPr>
            <p:spPr>
              <a:xfrm>
                <a:off x="8064370" y="1689760"/>
                <a:ext cx="1361416" cy="13620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233" name="Vrije vorm 112">
                <a:extLst>
                  <a:ext uri="{FF2B5EF4-FFF2-40B4-BE49-F238E27FC236}">
                    <a16:creationId xmlns:a16="http://schemas.microsoft.com/office/drawing/2014/main" id="{CA4C94EC-F2A6-60C6-031E-DB9BDA2D9A6F}"/>
                  </a:ext>
                </a:extLst>
              </p:cNvPr>
              <p:cNvSpPr/>
              <p:nvPr userDrawn="1"/>
            </p:nvSpPr>
            <p:spPr>
              <a:xfrm>
                <a:off x="8073271" y="1676407"/>
                <a:ext cx="1361410" cy="20696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234" name="Vrije vorm 113">
                <a:extLst>
                  <a:ext uri="{FF2B5EF4-FFF2-40B4-BE49-F238E27FC236}">
                    <a16:creationId xmlns:a16="http://schemas.microsoft.com/office/drawing/2014/main" id="{05779C29-70C3-17D6-B5FD-A7DD7D8F3604}"/>
                  </a:ext>
                </a:extLst>
              </p:cNvPr>
              <p:cNvSpPr/>
              <p:nvPr userDrawn="1"/>
            </p:nvSpPr>
            <p:spPr>
              <a:xfrm>
                <a:off x="8073271" y="2851470"/>
                <a:ext cx="1352515" cy="20696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</p:grpSp>
        <p:grpSp>
          <p:nvGrpSpPr>
            <p:cNvPr id="19" name="Groep 25">
              <a:extLst>
                <a:ext uri="{FF2B5EF4-FFF2-40B4-BE49-F238E27FC236}">
                  <a16:creationId xmlns:a16="http://schemas.microsoft.com/office/drawing/2014/main" id="{310F2EC7-5EE8-FFFB-1D21-752E65D93A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20" name="Groep 26">
                <a:extLst>
                  <a:ext uri="{FF2B5EF4-FFF2-40B4-BE49-F238E27FC236}">
                    <a16:creationId xmlns:a16="http://schemas.microsoft.com/office/drawing/2014/main" id="{2CC7FF4C-3228-2111-51A1-A6BB3FA6AE3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3" name="Groep 29">
                  <a:extLst>
                    <a:ext uri="{FF2B5EF4-FFF2-40B4-BE49-F238E27FC236}">
                      <a16:creationId xmlns:a16="http://schemas.microsoft.com/office/drawing/2014/main" id="{B6858206-7104-6579-46F5-7DB91286948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0" name="Groep 36">
                    <a:extLst>
                      <a:ext uri="{FF2B5EF4-FFF2-40B4-BE49-F238E27FC236}">
                        <a16:creationId xmlns:a16="http://schemas.microsoft.com/office/drawing/2014/main" id="{13E9110C-E4FD-70C7-A767-0D9ACC7CC7C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29" name="Rechthoek 228">
                      <a:extLst>
                        <a:ext uri="{FF2B5EF4-FFF2-40B4-BE49-F238E27FC236}">
                          <a16:creationId xmlns:a16="http://schemas.microsoft.com/office/drawing/2014/main" id="{CD7F0818-1EC2-6AC6-2366-342B127D5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021"/>
                      <a:ext cx="442989" cy="41496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A5002107-656E-3BC0-621E-5B52386D80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5763"/>
                      <a:ext cx="261390" cy="2580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Ovaal 230">
                      <a:extLst>
                        <a:ext uri="{FF2B5EF4-FFF2-40B4-BE49-F238E27FC236}">
                          <a16:creationId xmlns:a16="http://schemas.microsoft.com/office/drawing/2014/main" id="{8867C131-467A-BF38-DC4E-314984364D8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8795"/>
                      <a:ext cx="74289" cy="7225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1" name="Afbeelding 30">
                    <a:extLst>
                      <a:ext uri="{FF2B5EF4-FFF2-40B4-BE49-F238E27FC236}">
                        <a16:creationId xmlns:a16="http://schemas.microsoft.com/office/drawing/2014/main" id="{BDBB5CB4-81E9-3C10-D1F7-9709D63FA8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4" name="Afbeelding 223">
                    <a:extLst>
                      <a:ext uri="{FF2B5EF4-FFF2-40B4-BE49-F238E27FC236}">
                        <a16:creationId xmlns:a16="http://schemas.microsoft.com/office/drawing/2014/main" id="{B8FF3E6D-1C64-113D-9431-3AF85A1F572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Groep 30">
                  <a:extLst>
                    <a:ext uri="{FF2B5EF4-FFF2-40B4-BE49-F238E27FC236}">
                      <a16:creationId xmlns:a16="http://schemas.microsoft.com/office/drawing/2014/main" id="{2A293052-2DFE-B2B3-2DE5-693F75D9066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8D07C432-E39B-A45D-37E3-F33D171788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435"/>
                    <a:ext cx="145902" cy="2880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echthoek 28">
                    <a:extLst>
                      <a:ext uri="{FF2B5EF4-FFF2-40B4-BE49-F238E27FC236}">
                        <a16:creationId xmlns:a16="http://schemas.microsoft.com/office/drawing/2014/main" id="{679D33DA-A223-C4FE-B916-357D1A15F82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40232" y="3658420"/>
                    <a:ext cx="142125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" name="Groep 31">
                  <a:extLst>
                    <a:ext uri="{FF2B5EF4-FFF2-40B4-BE49-F238E27FC236}">
                      <a16:creationId xmlns:a16="http://schemas.microsoft.com/office/drawing/2014/main" id="{2B285AE2-3C03-5483-E502-93627496474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6" name="Rechthoek 25">
                    <a:extLst>
                      <a:ext uri="{FF2B5EF4-FFF2-40B4-BE49-F238E27FC236}">
                        <a16:creationId xmlns:a16="http://schemas.microsoft.com/office/drawing/2014/main" id="{9A1E844A-1F8A-89AA-C122-000DD69744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923"/>
                    <a:ext cx="153582" cy="288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Rechthoek 26">
                    <a:extLst>
                      <a:ext uri="{FF2B5EF4-FFF2-40B4-BE49-F238E27FC236}">
                        <a16:creationId xmlns:a16="http://schemas.microsoft.com/office/drawing/2014/main" id="{EE86F1FE-7BB3-A900-4317-1F48378BB3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8" y="3667066"/>
                    <a:ext cx="145966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0B4767FA-A841-D5D7-730D-BC931D502173}"/>
                  </a:ext>
                </a:extLst>
              </p:cNvPr>
              <p:cNvSpPr/>
              <p:nvPr userDrawn="1"/>
            </p:nvSpPr>
            <p:spPr>
              <a:xfrm>
                <a:off x="12681819" y="3888802"/>
                <a:ext cx="624569" cy="16133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2" name="Gelijkbenige driehoek 21">
                <a:extLst>
                  <a:ext uri="{FF2B5EF4-FFF2-40B4-BE49-F238E27FC236}">
                    <a16:creationId xmlns:a16="http://schemas.microsoft.com/office/drawing/2014/main" id="{276979A6-6AA2-DCD9-8554-7AF85F8AB550}"/>
                  </a:ext>
                </a:extLst>
              </p:cNvPr>
              <p:cNvSpPr/>
              <p:nvPr userDrawn="1"/>
            </p:nvSpPr>
            <p:spPr>
              <a:xfrm rot="10800000">
                <a:off x="12950589" y="4092387"/>
                <a:ext cx="87030" cy="51856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8" name="TEKSTINSTRUCTIES">
            <a:extLst>
              <a:ext uri="{FF2B5EF4-FFF2-40B4-BE49-F238E27FC236}">
                <a16:creationId xmlns:a16="http://schemas.microsoft.com/office/drawing/2014/main" id="{A2012377-7F2F-0F06-D96D-55EED1BB644A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239" name="Rechthoek: afgeronde hoeken 238">
              <a:extLst>
                <a:ext uri="{FF2B5EF4-FFF2-40B4-BE49-F238E27FC236}">
                  <a16:creationId xmlns:a16="http://schemas.microsoft.com/office/drawing/2014/main" id="{C7777E87-A473-B124-B445-48749267CAB3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40" name="Rechthoek: afgeronde hoeken 239">
              <a:extLst>
                <a:ext uri="{FF2B5EF4-FFF2-40B4-BE49-F238E27FC236}">
                  <a16:creationId xmlns:a16="http://schemas.microsoft.com/office/drawing/2014/main" id="{1F07A7B3-DD58-A625-D21E-27993B7AEE08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1" name="Rechte verbindingslijn 73">
              <a:extLst>
                <a:ext uri="{FF2B5EF4-FFF2-40B4-BE49-F238E27FC236}">
                  <a16:creationId xmlns:a16="http://schemas.microsoft.com/office/drawing/2014/main" id="{15365678-0974-C18F-D371-7883BF4DFFEF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2" name="Groep 74">
              <a:extLst>
                <a:ext uri="{FF2B5EF4-FFF2-40B4-BE49-F238E27FC236}">
                  <a16:creationId xmlns:a16="http://schemas.microsoft.com/office/drawing/2014/main" id="{FB5900DC-6ED6-ACED-0FC2-429151411B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3" name="Rechthoek 262">
                <a:extLst>
                  <a:ext uri="{FF2B5EF4-FFF2-40B4-BE49-F238E27FC236}">
                    <a16:creationId xmlns:a16="http://schemas.microsoft.com/office/drawing/2014/main" id="{997C65A1-0DAA-94F0-8649-DEC96AF8ABF8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4" name="Rechte verbindingslijn 263">
                <a:extLst>
                  <a:ext uri="{FF2B5EF4-FFF2-40B4-BE49-F238E27FC236}">
                    <a16:creationId xmlns:a16="http://schemas.microsoft.com/office/drawing/2014/main" id="{4EB5718A-6DDF-ED7A-178B-916A5AD42E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Rechte verbindingslijn 264">
                <a:extLst>
                  <a:ext uri="{FF2B5EF4-FFF2-40B4-BE49-F238E27FC236}">
                    <a16:creationId xmlns:a16="http://schemas.microsoft.com/office/drawing/2014/main" id="{491F354C-1D78-59A9-68D9-2E08982798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325E82C1-1EDA-C22F-097D-6B726BE94480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7" name="Groep 117">
                <a:extLst>
                  <a:ext uri="{FF2B5EF4-FFF2-40B4-BE49-F238E27FC236}">
                    <a16:creationId xmlns:a16="http://schemas.microsoft.com/office/drawing/2014/main" id="{8C072166-2058-A514-D524-A3E4690F3B7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7" name="Groep 221">
                  <a:extLst>
                    <a:ext uri="{FF2B5EF4-FFF2-40B4-BE49-F238E27FC236}">
                      <a16:creationId xmlns:a16="http://schemas.microsoft.com/office/drawing/2014/main" id="{3133772F-FF4E-2F9A-AB80-A3B2B2DF98C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1" name="Rechte verbindingslijn 225">
                    <a:extLst>
                      <a:ext uri="{FF2B5EF4-FFF2-40B4-BE49-F238E27FC236}">
                        <a16:creationId xmlns:a16="http://schemas.microsoft.com/office/drawing/2014/main" id="{EE908E43-8E38-6FCF-E582-0948CEB6AFA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" name="Rechte verbindingslijn 226">
                    <a:extLst>
                      <a:ext uri="{FF2B5EF4-FFF2-40B4-BE49-F238E27FC236}">
                        <a16:creationId xmlns:a16="http://schemas.microsoft.com/office/drawing/2014/main" id="{8F4723B0-72F6-769C-765E-03389BFEA3C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3" name="Rechte verbindingslijn 227">
                    <a:extLst>
                      <a:ext uri="{FF2B5EF4-FFF2-40B4-BE49-F238E27FC236}">
                        <a16:creationId xmlns:a16="http://schemas.microsoft.com/office/drawing/2014/main" id="{FF593FD8-9B81-D85D-ED3A-EA1793A99A9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4" name="Rechte verbindingslijn 228">
                    <a:extLst>
                      <a:ext uri="{FF2B5EF4-FFF2-40B4-BE49-F238E27FC236}">
                        <a16:creationId xmlns:a16="http://schemas.microsoft.com/office/drawing/2014/main" id="{D08FFC6B-4049-A1FF-C06B-52DF3E966F6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5" name="Rechte verbindingslijn 229">
                    <a:extLst>
                      <a:ext uri="{FF2B5EF4-FFF2-40B4-BE49-F238E27FC236}">
                        <a16:creationId xmlns:a16="http://schemas.microsoft.com/office/drawing/2014/main" id="{AC9EFC73-1FB1-9DEA-DABE-89B25A5DEAC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8" name="Groep 222">
                  <a:extLst>
                    <a:ext uri="{FF2B5EF4-FFF2-40B4-BE49-F238E27FC236}">
                      <a16:creationId xmlns:a16="http://schemas.microsoft.com/office/drawing/2014/main" id="{C5130B1F-3E35-C75F-62D9-147A7E62957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9" name="Rechthoek 88">
                    <a:extLst>
                      <a:ext uri="{FF2B5EF4-FFF2-40B4-BE49-F238E27FC236}">
                        <a16:creationId xmlns:a16="http://schemas.microsoft.com/office/drawing/2014/main" id="{F802537F-2E2F-1920-A1D1-23746C3F67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Pijl: punthaak 89">
                    <a:extLst>
                      <a:ext uri="{FF2B5EF4-FFF2-40B4-BE49-F238E27FC236}">
                        <a16:creationId xmlns:a16="http://schemas.microsoft.com/office/drawing/2014/main" id="{1B976F13-B716-FF5C-4F27-BB68080C12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8" name="Groep 118">
                <a:extLst>
                  <a:ext uri="{FF2B5EF4-FFF2-40B4-BE49-F238E27FC236}">
                    <a16:creationId xmlns:a16="http://schemas.microsoft.com/office/drawing/2014/main" id="{0AAB682D-69F9-CE2F-1674-46A5D1540F1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5" name="Groep 212">
                  <a:extLst>
                    <a:ext uri="{FF2B5EF4-FFF2-40B4-BE49-F238E27FC236}">
                      <a16:creationId xmlns:a16="http://schemas.microsoft.com/office/drawing/2014/main" id="{72813098-B68E-C15E-BF6D-BD754AC065D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9" name="Rechte verbindingslijn 216">
                    <a:extLst>
                      <a:ext uri="{FF2B5EF4-FFF2-40B4-BE49-F238E27FC236}">
                        <a16:creationId xmlns:a16="http://schemas.microsoft.com/office/drawing/2014/main" id="{D76A6906-35C7-B5A9-1C38-EDF258844F1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0" name="Rechte verbindingslijn 217">
                    <a:extLst>
                      <a:ext uri="{FF2B5EF4-FFF2-40B4-BE49-F238E27FC236}">
                        <a16:creationId xmlns:a16="http://schemas.microsoft.com/office/drawing/2014/main" id="{27DBAF84-0843-420E-1F2D-7AA8EF4C284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1" name="Rechte verbindingslijn 218">
                    <a:extLst>
                      <a:ext uri="{FF2B5EF4-FFF2-40B4-BE49-F238E27FC236}">
                        <a16:creationId xmlns:a16="http://schemas.microsoft.com/office/drawing/2014/main" id="{1DA905CD-5450-4E68-056B-4082BFA89AD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2" name="Rechte verbindingslijn 219">
                    <a:extLst>
                      <a:ext uri="{FF2B5EF4-FFF2-40B4-BE49-F238E27FC236}">
                        <a16:creationId xmlns:a16="http://schemas.microsoft.com/office/drawing/2014/main" id="{2DBBFB7C-82CC-2A02-EE01-09422DAAC3C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6" name="Rechte verbindingslijn 220">
                    <a:extLst>
                      <a:ext uri="{FF2B5EF4-FFF2-40B4-BE49-F238E27FC236}">
                        <a16:creationId xmlns:a16="http://schemas.microsoft.com/office/drawing/2014/main" id="{B9F89188-F05E-7DA0-73E7-F1B82CE59B6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76" name="Groep 213">
                  <a:extLst>
                    <a:ext uri="{FF2B5EF4-FFF2-40B4-BE49-F238E27FC236}">
                      <a16:creationId xmlns:a16="http://schemas.microsoft.com/office/drawing/2014/main" id="{D9AE4145-4BEA-F588-EFDF-F81C84844C9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FAA719FE-5E14-3379-9B0D-F74352D8AC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Pijl: punthaak 77">
                    <a:extLst>
                      <a:ext uri="{FF2B5EF4-FFF2-40B4-BE49-F238E27FC236}">
                        <a16:creationId xmlns:a16="http://schemas.microsoft.com/office/drawing/2014/main" id="{A5AA81B5-095C-38F9-8AF6-89C07A75A02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9" name="Rechte verbindingslijn 119">
                <a:extLst>
                  <a:ext uri="{FF2B5EF4-FFF2-40B4-BE49-F238E27FC236}">
                    <a16:creationId xmlns:a16="http://schemas.microsoft.com/office/drawing/2014/main" id="{096A8BB9-AAB4-62D8-56A0-0EB1F0072836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0" name="Rechte verbindingslijn 120">
                <a:extLst>
                  <a:ext uri="{FF2B5EF4-FFF2-40B4-BE49-F238E27FC236}">
                    <a16:creationId xmlns:a16="http://schemas.microsoft.com/office/drawing/2014/main" id="{E723C768-0730-2FF6-BB6E-7B04E8F95153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71" name="Groep 121">
                <a:extLst>
                  <a:ext uri="{FF2B5EF4-FFF2-40B4-BE49-F238E27FC236}">
                    <a16:creationId xmlns:a16="http://schemas.microsoft.com/office/drawing/2014/main" id="{472F6BB9-39CF-B66B-AE8D-32229B17435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6D8C91DF-0763-7AA6-B220-3521E4F3B875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5" name="Groep 202">
                  <a:extLst>
                    <a:ext uri="{FF2B5EF4-FFF2-40B4-BE49-F238E27FC236}">
                      <a16:creationId xmlns:a16="http://schemas.microsoft.com/office/drawing/2014/main" id="{75840C9A-C5DB-F57A-54AD-5B362D4726D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6" name="Groep 203">
                    <a:extLst>
                      <a:ext uri="{FF2B5EF4-FFF2-40B4-BE49-F238E27FC236}">
                        <a16:creationId xmlns:a16="http://schemas.microsoft.com/office/drawing/2014/main" id="{F769FFFC-C3A6-FDA2-281A-F6FBF42F7393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0" name="Rechte verbindingslijn 207">
                      <a:extLst>
                        <a:ext uri="{FF2B5EF4-FFF2-40B4-BE49-F238E27FC236}">
                          <a16:creationId xmlns:a16="http://schemas.microsoft.com/office/drawing/2014/main" id="{1B8C0D35-3D85-17CD-F39B-EEC78D08BF1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1" name="Rechte verbindingslijn 208">
                      <a:extLst>
                        <a:ext uri="{FF2B5EF4-FFF2-40B4-BE49-F238E27FC236}">
                          <a16:creationId xmlns:a16="http://schemas.microsoft.com/office/drawing/2014/main" id="{50FADDE4-C238-C7CD-22AB-D6883B39065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2" name="Rechte verbindingslijn 209">
                      <a:extLst>
                        <a:ext uri="{FF2B5EF4-FFF2-40B4-BE49-F238E27FC236}">
                          <a16:creationId xmlns:a16="http://schemas.microsoft.com/office/drawing/2014/main" id="{6FEE2882-E80F-A3E4-0804-5CF008DC7C6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3" name="Rechte verbindingslijn 210">
                      <a:extLst>
                        <a:ext uri="{FF2B5EF4-FFF2-40B4-BE49-F238E27FC236}">
                          <a16:creationId xmlns:a16="http://schemas.microsoft.com/office/drawing/2014/main" id="{304A7A08-1763-9D5E-4509-8FA26D3FC0D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4" name="Rechte verbindingslijn 211">
                      <a:extLst>
                        <a:ext uri="{FF2B5EF4-FFF2-40B4-BE49-F238E27FC236}">
                          <a16:creationId xmlns:a16="http://schemas.microsoft.com/office/drawing/2014/main" id="{A7BE8FB6-09FC-0A03-AE6F-B7B393F7D69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7" name="Groep 204">
                    <a:extLst>
                      <a:ext uri="{FF2B5EF4-FFF2-40B4-BE49-F238E27FC236}">
                        <a16:creationId xmlns:a16="http://schemas.microsoft.com/office/drawing/2014/main" id="{43013FE6-AAEB-6F54-B48E-4C5C0C8B2C5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B018B382-B581-A44A-DB6D-FDA858FFC5F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9" name="Pijl: punthaak 68">
                      <a:extLst>
                        <a:ext uri="{FF2B5EF4-FFF2-40B4-BE49-F238E27FC236}">
                          <a16:creationId xmlns:a16="http://schemas.microsoft.com/office/drawing/2014/main" id="{1A95B68D-53A9-D562-6A83-EC986C3E6AC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2" name="Groep 122">
                <a:extLst>
                  <a:ext uri="{FF2B5EF4-FFF2-40B4-BE49-F238E27FC236}">
                    <a16:creationId xmlns:a16="http://schemas.microsoft.com/office/drawing/2014/main" id="{394D8299-7C9B-131E-7276-9AE3725F4CC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7" name="Rechthoek 276">
                  <a:extLst>
                    <a:ext uri="{FF2B5EF4-FFF2-40B4-BE49-F238E27FC236}">
                      <a16:creationId xmlns:a16="http://schemas.microsoft.com/office/drawing/2014/main" id="{12CE9B8B-F96C-9660-1346-62A31DE39949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" name="Groep 126">
                  <a:extLst>
                    <a:ext uri="{FF2B5EF4-FFF2-40B4-BE49-F238E27FC236}">
                      <a16:creationId xmlns:a16="http://schemas.microsoft.com/office/drawing/2014/main" id="{BDE2341E-564E-D8EC-74E1-E95EC22BBEF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9" name="Groep 191">
                    <a:extLst>
                      <a:ext uri="{FF2B5EF4-FFF2-40B4-BE49-F238E27FC236}">
                        <a16:creationId xmlns:a16="http://schemas.microsoft.com/office/drawing/2014/main" id="{0956B267-1AF2-A83C-7190-E3DF68CAB80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3" name="Rechte verbindingslijn 195">
                      <a:extLst>
                        <a:ext uri="{FF2B5EF4-FFF2-40B4-BE49-F238E27FC236}">
                          <a16:creationId xmlns:a16="http://schemas.microsoft.com/office/drawing/2014/main" id="{A0D8E327-57D2-689C-E6C1-8C8C693CE10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4" name="Rechte verbindingslijn 196">
                      <a:extLst>
                        <a:ext uri="{FF2B5EF4-FFF2-40B4-BE49-F238E27FC236}">
                          <a16:creationId xmlns:a16="http://schemas.microsoft.com/office/drawing/2014/main" id="{5C5FA8DC-23F2-77D0-B3BC-7F56D9B5FCC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5" name="Rechte verbindingslijn 197">
                      <a:extLst>
                        <a:ext uri="{FF2B5EF4-FFF2-40B4-BE49-F238E27FC236}">
                          <a16:creationId xmlns:a16="http://schemas.microsoft.com/office/drawing/2014/main" id="{76391C38-62D5-F36E-0F5B-00BEFC465DB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6" name="Rechte verbindingslijn 198">
                      <a:extLst>
                        <a:ext uri="{FF2B5EF4-FFF2-40B4-BE49-F238E27FC236}">
                          <a16:creationId xmlns:a16="http://schemas.microsoft.com/office/drawing/2014/main" id="{C5CF273A-1B3F-EB49-717F-D74D70D9E29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" name="Rechte verbindingslijn 199">
                      <a:extLst>
                        <a:ext uri="{FF2B5EF4-FFF2-40B4-BE49-F238E27FC236}">
                          <a16:creationId xmlns:a16="http://schemas.microsoft.com/office/drawing/2014/main" id="{B408E711-5F81-9209-DF0D-4FC1E0A8279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80" name="Groep 192">
                    <a:extLst>
                      <a:ext uri="{FF2B5EF4-FFF2-40B4-BE49-F238E27FC236}">
                        <a16:creationId xmlns:a16="http://schemas.microsoft.com/office/drawing/2014/main" id="{2F066580-CA2C-620D-B3E9-1706826015F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9BEA502C-00DC-8E71-FCCD-86B9DDF197A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2" name="Pijl: punthaak 281">
                      <a:extLst>
                        <a:ext uri="{FF2B5EF4-FFF2-40B4-BE49-F238E27FC236}">
                          <a16:creationId xmlns:a16="http://schemas.microsoft.com/office/drawing/2014/main" id="{8F3EEBCB-A75A-C070-90B9-E2002ADB579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3" name="Rechthoek 272">
                <a:extLst>
                  <a:ext uri="{FF2B5EF4-FFF2-40B4-BE49-F238E27FC236}">
                    <a16:creationId xmlns:a16="http://schemas.microsoft.com/office/drawing/2014/main" id="{84AAF8B3-735B-6092-5025-9454144431AF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4EA49F12-584B-DCF6-3978-2F6B10BA65DE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3" name="Rechte verbindingslijn 75">
              <a:extLst>
                <a:ext uri="{FF2B5EF4-FFF2-40B4-BE49-F238E27FC236}">
                  <a16:creationId xmlns:a16="http://schemas.microsoft.com/office/drawing/2014/main" id="{0AF87739-F9F7-D3DB-0252-2B31AE0D6AD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4" name="Rechthoek 76">
              <a:extLst>
                <a:ext uri="{FF2B5EF4-FFF2-40B4-BE49-F238E27FC236}">
                  <a16:creationId xmlns:a16="http://schemas.microsoft.com/office/drawing/2014/main" id="{0DEA2929-605F-95F3-E267-5E8B7766BC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245" name="Rechthoek 244">
              <a:extLst>
                <a:ext uri="{FF2B5EF4-FFF2-40B4-BE49-F238E27FC236}">
                  <a16:creationId xmlns:a16="http://schemas.microsoft.com/office/drawing/2014/main" id="{63CC7BB2-34A7-198E-B54B-D9372E4762A8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BC7D033C-30C2-4E6B-D544-40C74879053E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8875D3E6-3DAB-50F5-30EB-B75041B96B85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BECC5730-9CB0-3084-93EE-114B55295419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AF8876BE-BC52-4C39-8767-522A4CE5BCE8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1E68FBDB-6216-5D20-FEC3-05D387E86CA9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BEFA9510-B578-64A0-C085-836955BE1502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E00EEF86-1F97-9A9B-3681-34516FBE1DFB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67131ACA-1670-111C-6593-E7C32040FDCE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0994DD90-D9F1-60EA-6B29-294765BF8C37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5" name="Rechthoek 99">
              <a:extLst>
                <a:ext uri="{FF2B5EF4-FFF2-40B4-BE49-F238E27FC236}">
                  <a16:creationId xmlns:a16="http://schemas.microsoft.com/office/drawing/2014/main" id="{FE25370F-D5D8-D0B0-DC9A-81A9BB4FB3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56" name="Rechthoek 100">
              <a:extLst>
                <a:ext uri="{FF2B5EF4-FFF2-40B4-BE49-F238E27FC236}">
                  <a16:creationId xmlns:a16="http://schemas.microsoft.com/office/drawing/2014/main" id="{03A5A54D-D180-D3CC-1996-CA4E87D2AF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4BEC3D25-A359-1F10-C397-F4F644E5206F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F501B88E-AC03-7CE4-B7E3-1774C9BAD500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B3A0290D-6264-824C-0F42-7A871763A392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9B6690D7-F6F3-C174-E6E5-F45783E8F1D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E0937FEC-409C-73E4-3B98-B91B370245F8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CB6FA669-EBCB-90E7-5E36-93C7E2461CD1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83" name="Tijdelijke aanduiding voor tekst 8"/>
          <p:cNvSpPr>
            <a:spLocks noGrp="1"/>
          </p:cNvSpPr>
          <p:nvPr>
            <p:ph type="body" sz="quarter" idx="24"/>
          </p:nvPr>
        </p:nvSpPr>
        <p:spPr>
          <a:xfrm>
            <a:off x="5288748" y="1545834"/>
            <a:ext cx="6774088" cy="4083328"/>
          </a:xfrm>
          <a:prstGeom prst="rect">
            <a:avLst/>
          </a:prstGeom>
          <a:blipFill>
            <a:blip r:embed="rId5"/>
            <a:stretch>
              <a:fillRect l="-218" r="-218"/>
            </a:stretch>
          </a:blipFill>
        </p:spPr>
        <p:txBody>
          <a:bodyPr wrap="square" lIns="144000" tIns="144000" rIns="144000" bIns="144000"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84" name="Tijdelijke aanduiding voor media 28"/>
          <p:cNvSpPr>
            <a:spLocks noGrp="1"/>
          </p:cNvSpPr>
          <p:nvPr>
            <p:ph type="media" sz="quarter" idx="19"/>
          </p:nvPr>
        </p:nvSpPr>
        <p:spPr>
          <a:xfrm>
            <a:off x="5783177" y="1748861"/>
            <a:ext cx="5837324" cy="3284078"/>
          </a:xfrm>
          <a:solidFill>
            <a:schemeClr val="tx1"/>
          </a:solidFill>
        </p:spPr>
        <p:txBody>
          <a:bodyPr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/>
          <p:cNvSpPr>
            <a:spLocks noGrp="1"/>
          </p:cNvSpPr>
          <p:nvPr>
            <p:ph type="body" sz="quarter" idx="25"/>
          </p:nvPr>
        </p:nvSpPr>
        <p:spPr>
          <a:xfrm>
            <a:off x="5546518" y="1606289"/>
            <a:ext cx="6313143" cy="3632390"/>
          </a:xfrm>
          <a:prstGeom prst="rect">
            <a:avLst/>
          </a:prstGeom>
          <a:blipFill>
            <a:blip r:embed="rId6"/>
            <a:stretch>
              <a:fillRect l="-218" r="-218"/>
            </a:stretch>
          </a:blipFill>
        </p:spPr>
        <p:txBody>
          <a:bodyPr wrap="square" lIns="144000" tIns="144000" rIns="144000" bIns="144000"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4320000" cy="4624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25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6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7" name="Tijdelijke aanduiding voor tekst 6"/>
          <p:cNvSpPr>
            <a:spLocks noGrp="1"/>
          </p:cNvSpPr>
          <p:nvPr>
            <p:ph type="body" sz="quarter" idx="26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8" name="Tijdelijke aanduiding voor tekst 6"/>
          <p:cNvSpPr>
            <a:spLocks noGrp="1"/>
          </p:cNvSpPr>
          <p:nvPr>
            <p:ph type="body" sz="quarter" idx="27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4" name="Tijdelijke aanduiding voor tekst 6"/>
          <p:cNvSpPr>
            <a:spLocks noGrp="1"/>
          </p:cNvSpPr>
          <p:nvPr>
            <p:ph type="body" sz="quarter" idx="29"/>
          </p:nvPr>
        </p:nvSpPr>
        <p:spPr>
          <a:xfrm>
            <a:off x="7983088" y="2702484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5" name="Tijdelijke aanduiding voor tekst 6"/>
          <p:cNvSpPr>
            <a:spLocks noGrp="1"/>
          </p:cNvSpPr>
          <p:nvPr>
            <p:ph type="body" sz="quarter" idx="30"/>
          </p:nvPr>
        </p:nvSpPr>
        <p:spPr>
          <a:xfrm rot="5400000">
            <a:off x="8421366" y="3042456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2" name="Tijdelijke aanduiding voor tekst 82"/>
          <p:cNvSpPr>
            <a:spLocks noGrp="1"/>
          </p:cNvSpPr>
          <p:nvPr>
            <p:ph type="body" sz="quarter" idx="28"/>
          </p:nvPr>
        </p:nvSpPr>
        <p:spPr>
          <a:xfrm>
            <a:off x="325439" y="285751"/>
            <a:ext cx="850900" cy="657225"/>
          </a:xfrm>
          <a:blipFill>
            <a:blip r:embed="rId7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2" name="Tijdelijke aanduiding voor tekst 7"/>
          <p:cNvSpPr>
            <a:spLocks noGrp="1"/>
          </p:cNvSpPr>
          <p:nvPr>
            <p:ph type="body" sz="quarter" idx="31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6" name="Tijdelijke aanduiding voor datum 3">
            <a:extLst>
              <a:ext uri="{FF2B5EF4-FFF2-40B4-BE49-F238E27FC236}">
                <a16:creationId xmlns:a16="http://schemas.microsoft.com/office/drawing/2014/main" id="{A17E2D58-3979-CBCD-2381-8B415BEA160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1740-C1D6-4708-BE9A-7285CD5BADF7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10783EA4-81D8-6A74-FF6A-EEAFFDC6B8D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D6FD-32F4-4DF0-8CDC-28618DF96DD3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32613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C28E278-379A-DAF7-03BF-52EFF5989B8F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Media (lage resolutie)</a:t>
            </a:r>
          </a:p>
        </p:txBody>
      </p:sp>
      <p:grpSp>
        <p:nvGrpSpPr>
          <p:cNvPr id="3" name="INSTRUCTIES">
            <a:extLst>
              <a:ext uri="{FF2B5EF4-FFF2-40B4-BE49-F238E27FC236}">
                <a16:creationId xmlns:a16="http://schemas.microsoft.com/office/drawing/2014/main" id="{33C43581-356F-9E8B-93B9-C72A9B951B92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5257801"/>
            <a:chOff x="12395374" y="-718670"/>
            <a:chExt cx="4140000" cy="525706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6693C2EF-CC76-ED79-51F9-D203B9E3AD33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48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Video invoegen of de bestaande video aanpassen /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AB73312C-4241-8970-8BA4-F2A3D78682AD}"/>
                </a:ext>
              </a:extLst>
            </p:cNvPr>
            <p:cNvSpPr/>
            <p:nvPr userDrawn="1"/>
          </p:nvSpPr>
          <p:spPr>
            <a:xfrm>
              <a:off x="12395374" y="367"/>
              <a:ext cx="4140000" cy="4538028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D86F3B0-8733-19DA-E78F-035C735A2718}"/>
                </a:ext>
              </a:extLst>
            </p:cNvPr>
            <p:cNvSpPr/>
            <p:nvPr userDrawn="1"/>
          </p:nvSpPr>
          <p:spPr>
            <a:xfrm>
              <a:off x="12537184" y="157508"/>
              <a:ext cx="262454" cy="25872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" name="Rechte verbindingslijn 12">
              <a:extLst>
                <a:ext uri="{FF2B5EF4-FFF2-40B4-BE49-F238E27FC236}">
                  <a16:creationId xmlns:a16="http://schemas.microsoft.com/office/drawing/2014/main" id="{BCBE9F24-A347-0927-7F3F-A62D2BF77CF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CAD736F-9C30-04AF-C172-D7ABCA752AB9}"/>
                </a:ext>
              </a:extLst>
            </p:cNvPr>
            <p:cNvSpPr/>
            <p:nvPr userDrawn="1"/>
          </p:nvSpPr>
          <p:spPr>
            <a:xfrm>
              <a:off x="12903349" y="222586"/>
              <a:ext cx="3485982" cy="5952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afbeelding / video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video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116C98EA-A9D8-896E-7DEA-07B4427EB542}"/>
                </a:ext>
              </a:extLst>
            </p:cNvPr>
            <p:cNvSpPr/>
            <p:nvPr userDrawn="1"/>
          </p:nvSpPr>
          <p:spPr>
            <a:xfrm>
              <a:off x="12537184" y="1524154"/>
              <a:ext cx="262454" cy="26031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395549B-8996-012D-A081-343D56EA5EBA}"/>
                </a:ext>
              </a:extLst>
            </p:cNvPr>
            <p:cNvSpPr/>
            <p:nvPr userDrawn="1"/>
          </p:nvSpPr>
          <p:spPr>
            <a:xfrm>
              <a:off x="12903349" y="1590820"/>
              <a:ext cx="3485982" cy="3174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video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3D7F42-EB0B-AF20-A592-31C97085722B}"/>
                </a:ext>
              </a:extLst>
            </p:cNvPr>
            <p:cNvSpPr/>
            <p:nvPr userDrawn="1"/>
          </p:nvSpPr>
          <p:spPr>
            <a:xfrm>
              <a:off x="12537184" y="2540012"/>
              <a:ext cx="262454" cy="2587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414CDE6-697C-FEFE-4D04-70E6BBDB906E}"/>
                </a:ext>
              </a:extLst>
            </p:cNvPr>
            <p:cNvSpPr/>
            <p:nvPr userDrawn="1"/>
          </p:nvSpPr>
          <p:spPr>
            <a:xfrm>
              <a:off x="12903349" y="2605091"/>
              <a:ext cx="3485982" cy="4698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klik op de knop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Schaal met de bolletjes de video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met de hoekjes het videokader.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" name="Rechte verbindingslijn 19">
              <a:extLst>
                <a:ext uri="{FF2B5EF4-FFF2-40B4-BE49-F238E27FC236}">
                  <a16:creationId xmlns:a16="http://schemas.microsoft.com/office/drawing/2014/main" id="{28259CC0-67BC-EFF0-4307-6A599E56E2E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oep 20">
              <a:extLst>
                <a:ext uri="{FF2B5EF4-FFF2-40B4-BE49-F238E27FC236}">
                  <a16:creationId xmlns:a16="http://schemas.microsoft.com/office/drawing/2014/main" id="{E7375665-55B6-B96A-36BF-3975BA7BBD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A2FBC259-897B-98CE-2BFB-A7B46F8DF596}"/>
                  </a:ext>
                </a:extLst>
              </p:cNvPr>
              <p:cNvSpPr/>
              <p:nvPr userDrawn="1"/>
            </p:nvSpPr>
            <p:spPr>
              <a:xfrm>
                <a:off x="13503722" y="2482216"/>
                <a:ext cx="827147" cy="209521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35" name="Rechte verbindingslijn 46">
                <a:extLst>
                  <a:ext uri="{FF2B5EF4-FFF2-40B4-BE49-F238E27FC236}">
                    <a16:creationId xmlns:a16="http://schemas.microsoft.com/office/drawing/2014/main" id="{B265960D-FC59-647F-AC60-5428F2BFB7C3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" name="Gelijkbenige driehoek 235">
                <a:extLst>
                  <a:ext uri="{FF2B5EF4-FFF2-40B4-BE49-F238E27FC236}">
                    <a16:creationId xmlns:a16="http://schemas.microsoft.com/office/drawing/2014/main" id="{D4AD8FD7-EBDD-BEA6-F361-9A9E6954DC1B}"/>
                  </a:ext>
                </a:extLst>
              </p:cNvPr>
              <p:cNvSpPr/>
              <p:nvPr userDrawn="1"/>
            </p:nvSpPr>
            <p:spPr>
              <a:xfrm rot="10800000">
                <a:off x="14197594" y="2566341"/>
                <a:ext cx="86735" cy="50793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Video icoon">
              <a:extLst>
                <a:ext uri="{FF2B5EF4-FFF2-40B4-BE49-F238E27FC236}">
                  <a16:creationId xmlns:a16="http://schemas.microsoft.com/office/drawing/2014/main" id="{6164EF6E-3DC8-28BB-BE10-7B78B7599F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03812" y="922574"/>
              <a:ext cx="326257" cy="328143"/>
              <a:chOff x="8066315" y="1676399"/>
              <a:chExt cx="1371600" cy="1380253"/>
            </a:xfrm>
          </p:grpSpPr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B9B105AC-BA8F-B734-D8AD-10BF5995CFC9}"/>
                  </a:ext>
                </a:extLst>
              </p:cNvPr>
              <p:cNvSpPr/>
              <p:nvPr userDrawn="1"/>
            </p:nvSpPr>
            <p:spPr>
              <a:xfrm>
                <a:off x="8064370" y="1689760"/>
                <a:ext cx="1361416" cy="13620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232" name="Vrije vorm 112">
                <a:extLst>
                  <a:ext uri="{FF2B5EF4-FFF2-40B4-BE49-F238E27FC236}">
                    <a16:creationId xmlns:a16="http://schemas.microsoft.com/office/drawing/2014/main" id="{C0908709-97DF-06C5-8ADD-FEB996C67C1A}"/>
                  </a:ext>
                </a:extLst>
              </p:cNvPr>
              <p:cNvSpPr/>
              <p:nvPr userDrawn="1"/>
            </p:nvSpPr>
            <p:spPr>
              <a:xfrm>
                <a:off x="8073271" y="1676407"/>
                <a:ext cx="1361410" cy="20696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233" name="Vrije vorm 113">
                <a:extLst>
                  <a:ext uri="{FF2B5EF4-FFF2-40B4-BE49-F238E27FC236}">
                    <a16:creationId xmlns:a16="http://schemas.microsoft.com/office/drawing/2014/main" id="{BD016637-31D9-0824-7006-110002E6EE60}"/>
                  </a:ext>
                </a:extLst>
              </p:cNvPr>
              <p:cNvSpPr/>
              <p:nvPr userDrawn="1"/>
            </p:nvSpPr>
            <p:spPr>
              <a:xfrm>
                <a:off x="8073271" y="2851470"/>
                <a:ext cx="1352515" cy="20696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</p:grpSp>
        <p:grpSp>
          <p:nvGrpSpPr>
            <p:cNvPr id="18" name="Groep 25">
              <a:extLst>
                <a:ext uri="{FF2B5EF4-FFF2-40B4-BE49-F238E27FC236}">
                  <a16:creationId xmlns:a16="http://schemas.microsoft.com/office/drawing/2014/main" id="{3CA38DD7-AF13-DB46-9A19-3D0351809D7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861978" y="3626002"/>
              <a:ext cx="514552" cy="612918"/>
              <a:chOff x="12682980" y="3403241"/>
              <a:chExt cx="622284" cy="741632"/>
            </a:xfrm>
          </p:grpSpPr>
          <p:grpSp>
            <p:nvGrpSpPr>
              <p:cNvPr id="19" name="Groep 26">
                <a:extLst>
                  <a:ext uri="{FF2B5EF4-FFF2-40B4-BE49-F238E27FC236}">
                    <a16:creationId xmlns:a16="http://schemas.microsoft.com/office/drawing/2014/main" id="{9107B10C-1A5D-D792-1B0C-37E29BC631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2" name="Groep 29">
                  <a:extLst>
                    <a:ext uri="{FF2B5EF4-FFF2-40B4-BE49-F238E27FC236}">
                      <a16:creationId xmlns:a16="http://schemas.microsoft.com/office/drawing/2014/main" id="{A2258498-5AEA-77A3-CCBF-110200EC985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9" name="Groep 36">
                    <a:extLst>
                      <a:ext uri="{FF2B5EF4-FFF2-40B4-BE49-F238E27FC236}">
                        <a16:creationId xmlns:a16="http://schemas.microsoft.com/office/drawing/2014/main" id="{4500AE71-8B82-AB6E-B033-83D27D947A8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24" name="Rechthoek 223">
                      <a:extLst>
                        <a:ext uri="{FF2B5EF4-FFF2-40B4-BE49-F238E27FC236}">
                          <a16:creationId xmlns:a16="http://schemas.microsoft.com/office/drawing/2014/main" id="{7F4D3DC6-B0F5-8264-CC12-D8592ACDE2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7768" y="1284021"/>
                      <a:ext cx="442989" cy="41496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9" name="Rechthoek 228">
                      <a:extLst>
                        <a:ext uri="{FF2B5EF4-FFF2-40B4-BE49-F238E27FC236}">
                          <a16:creationId xmlns:a16="http://schemas.microsoft.com/office/drawing/2014/main" id="{F7908563-56C6-739B-B7BA-00B04A06CC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514" y="1275763"/>
                      <a:ext cx="261390" cy="2580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6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0" name="Ovaal 229">
                      <a:extLst>
                        <a:ext uri="{FF2B5EF4-FFF2-40B4-BE49-F238E27FC236}">
                          <a16:creationId xmlns:a16="http://schemas.microsoft.com/office/drawing/2014/main" id="{6A0B2282-D971-E499-5B19-C8CC2CED5F8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100" y="1308795"/>
                      <a:ext cx="74289" cy="7225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0" name="Afbeelding 29">
                    <a:extLst>
                      <a:ext uri="{FF2B5EF4-FFF2-40B4-BE49-F238E27FC236}">
                        <a16:creationId xmlns:a16="http://schemas.microsoft.com/office/drawing/2014/main" id="{B772FE09-5A2E-AD6E-595D-A43C1EDA556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1" name="Afbeelding 30">
                    <a:extLst>
                      <a:ext uri="{FF2B5EF4-FFF2-40B4-BE49-F238E27FC236}">
                        <a16:creationId xmlns:a16="http://schemas.microsoft.com/office/drawing/2014/main" id="{F31D7D35-6869-B4D7-961A-DD58C79D59F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Groep 30">
                  <a:extLst>
                    <a:ext uri="{FF2B5EF4-FFF2-40B4-BE49-F238E27FC236}">
                      <a16:creationId xmlns:a16="http://schemas.microsoft.com/office/drawing/2014/main" id="{FC7732B8-B4B3-64DB-52E4-34347AB28FD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7" name="Rechthoek 26">
                    <a:extLst>
                      <a:ext uri="{FF2B5EF4-FFF2-40B4-BE49-F238E27FC236}">
                        <a16:creationId xmlns:a16="http://schemas.microsoft.com/office/drawing/2014/main" id="{78F41858-6248-D6C5-375F-9EA9C3935B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7217" y="3601435"/>
                    <a:ext cx="145902" cy="2880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2D2EE45D-8EF8-E74C-8E25-A4D64C5083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40232" y="3658420"/>
                    <a:ext cx="142125" cy="28156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" name="Groep 31">
                  <a:extLst>
                    <a:ext uri="{FF2B5EF4-FFF2-40B4-BE49-F238E27FC236}">
                      <a16:creationId xmlns:a16="http://schemas.microsoft.com/office/drawing/2014/main" id="{7C729F07-D916-8F62-5435-D0DDE7E06AC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" name="Rechthoek 24">
                    <a:extLst>
                      <a:ext uri="{FF2B5EF4-FFF2-40B4-BE49-F238E27FC236}">
                        <a16:creationId xmlns:a16="http://schemas.microsoft.com/office/drawing/2014/main" id="{7D25F2F7-2B21-E09B-4568-DA4D3BA026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1324" y="3613923"/>
                    <a:ext cx="153582" cy="288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Rechthoek 25">
                    <a:extLst>
                      <a:ext uri="{FF2B5EF4-FFF2-40B4-BE49-F238E27FC236}">
                        <a16:creationId xmlns:a16="http://schemas.microsoft.com/office/drawing/2014/main" id="{81885EC7-D86E-D124-C92F-81070C2F9C8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538" y="3667066"/>
                    <a:ext cx="145966" cy="2815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94F097D8-EEEE-5D96-5558-CD3D5AB75971}"/>
                  </a:ext>
                </a:extLst>
              </p:cNvPr>
              <p:cNvSpPr/>
              <p:nvPr userDrawn="1"/>
            </p:nvSpPr>
            <p:spPr>
              <a:xfrm>
                <a:off x="12681819" y="3888802"/>
                <a:ext cx="624569" cy="16133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7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1" name="Gelijkbenige driehoek 20">
                <a:extLst>
                  <a:ext uri="{FF2B5EF4-FFF2-40B4-BE49-F238E27FC236}">
                    <a16:creationId xmlns:a16="http://schemas.microsoft.com/office/drawing/2014/main" id="{C14C18F3-D4B5-24E2-F7FF-D60897ED90DF}"/>
                  </a:ext>
                </a:extLst>
              </p:cNvPr>
              <p:cNvSpPr/>
              <p:nvPr userDrawn="1"/>
            </p:nvSpPr>
            <p:spPr>
              <a:xfrm rot="10800000">
                <a:off x="12950589" y="4092387"/>
                <a:ext cx="87030" cy="51856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7" name="TEKSTINSTRUCTIES">
            <a:extLst>
              <a:ext uri="{FF2B5EF4-FFF2-40B4-BE49-F238E27FC236}">
                <a16:creationId xmlns:a16="http://schemas.microsoft.com/office/drawing/2014/main" id="{F8005C70-ADD9-16AC-F7CD-39B7D5C1036B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238" name="Rechthoek: afgeronde hoeken 237">
              <a:extLst>
                <a:ext uri="{FF2B5EF4-FFF2-40B4-BE49-F238E27FC236}">
                  <a16:creationId xmlns:a16="http://schemas.microsoft.com/office/drawing/2014/main" id="{DCC0ABE5-AEBD-170A-014F-952C37F01FF4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39" name="Rechthoek: afgeronde hoeken 238">
              <a:extLst>
                <a:ext uri="{FF2B5EF4-FFF2-40B4-BE49-F238E27FC236}">
                  <a16:creationId xmlns:a16="http://schemas.microsoft.com/office/drawing/2014/main" id="{86270BE7-1C7F-ED06-5167-06286A806880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0" name="Rechte verbindingslijn 73">
              <a:extLst>
                <a:ext uri="{FF2B5EF4-FFF2-40B4-BE49-F238E27FC236}">
                  <a16:creationId xmlns:a16="http://schemas.microsoft.com/office/drawing/2014/main" id="{86AED008-788D-F765-5AF6-6775FF8C1E1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1" name="Groep 74">
              <a:extLst>
                <a:ext uri="{FF2B5EF4-FFF2-40B4-BE49-F238E27FC236}">
                  <a16:creationId xmlns:a16="http://schemas.microsoft.com/office/drawing/2014/main" id="{0D61897F-29C9-D0CE-D7CC-6D684C3EFAD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62" name="Rechthoek 261">
                <a:extLst>
                  <a:ext uri="{FF2B5EF4-FFF2-40B4-BE49-F238E27FC236}">
                    <a16:creationId xmlns:a16="http://schemas.microsoft.com/office/drawing/2014/main" id="{46A37EEC-D317-9408-7013-51487B32B197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3" name="Rechte verbindingslijn 262">
                <a:extLst>
                  <a:ext uri="{FF2B5EF4-FFF2-40B4-BE49-F238E27FC236}">
                    <a16:creationId xmlns:a16="http://schemas.microsoft.com/office/drawing/2014/main" id="{DBAF6457-70AC-C7D0-7DC2-A4C6F93ECD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Rechte verbindingslijn 263">
                <a:extLst>
                  <a:ext uri="{FF2B5EF4-FFF2-40B4-BE49-F238E27FC236}">
                    <a16:creationId xmlns:a16="http://schemas.microsoft.com/office/drawing/2014/main" id="{465012E2-1B40-FAF1-BE96-6820D4E804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D05FEE77-B218-0980-B8F4-96E281DF09EF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6" name="Groep 117">
                <a:extLst>
                  <a:ext uri="{FF2B5EF4-FFF2-40B4-BE49-F238E27FC236}">
                    <a16:creationId xmlns:a16="http://schemas.microsoft.com/office/drawing/2014/main" id="{F2563977-8B27-1063-1041-4708113E4EB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6" name="Groep 221">
                  <a:extLst>
                    <a:ext uri="{FF2B5EF4-FFF2-40B4-BE49-F238E27FC236}">
                      <a16:creationId xmlns:a16="http://schemas.microsoft.com/office/drawing/2014/main" id="{DD084462-128E-CA15-5A28-00364781874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0" name="Rechte verbindingslijn 225">
                    <a:extLst>
                      <a:ext uri="{FF2B5EF4-FFF2-40B4-BE49-F238E27FC236}">
                        <a16:creationId xmlns:a16="http://schemas.microsoft.com/office/drawing/2014/main" id="{EC9AE42A-F6D3-DF1D-E6EB-F6E143FFF0E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1" name="Rechte verbindingslijn 226">
                    <a:extLst>
                      <a:ext uri="{FF2B5EF4-FFF2-40B4-BE49-F238E27FC236}">
                        <a16:creationId xmlns:a16="http://schemas.microsoft.com/office/drawing/2014/main" id="{65449115-4CB2-2EE4-2029-76B20CCB96F8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" name="Rechte verbindingslijn 227">
                    <a:extLst>
                      <a:ext uri="{FF2B5EF4-FFF2-40B4-BE49-F238E27FC236}">
                        <a16:creationId xmlns:a16="http://schemas.microsoft.com/office/drawing/2014/main" id="{3716D0C9-4926-C0AE-D357-480DF2431A4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3" name="Rechte verbindingslijn 228">
                    <a:extLst>
                      <a:ext uri="{FF2B5EF4-FFF2-40B4-BE49-F238E27FC236}">
                        <a16:creationId xmlns:a16="http://schemas.microsoft.com/office/drawing/2014/main" id="{3A795655-176C-B597-0730-B3A06E3212FD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4" name="Rechte verbindingslijn 229">
                    <a:extLst>
                      <a:ext uri="{FF2B5EF4-FFF2-40B4-BE49-F238E27FC236}">
                        <a16:creationId xmlns:a16="http://schemas.microsoft.com/office/drawing/2014/main" id="{C66BBE12-7F68-9FA7-6707-6FF996332B0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7" name="Groep 222">
                  <a:extLst>
                    <a:ext uri="{FF2B5EF4-FFF2-40B4-BE49-F238E27FC236}">
                      <a16:creationId xmlns:a16="http://schemas.microsoft.com/office/drawing/2014/main" id="{8D6DE6F5-22CB-945B-D0E5-2999A2E0A56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8" name="Rechthoek 87">
                    <a:extLst>
                      <a:ext uri="{FF2B5EF4-FFF2-40B4-BE49-F238E27FC236}">
                        <a16:creationId xmlns:a16="http://schemas.microsoft.com/office/drawing/2014/main" id="{0C77C167-8510-4B07-6339-36F8AEE83C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Pijl: punthaak 88">
                    <a:extLst>
                      <a:ext uri="{FF2B5EF4-FFF2-40B4-BE49-F238E27FC236}">
                        <a16:creationId xmlns:a16="http://schemas.microsoft.com/office/drawing/2014/main" id="{9ECB163E-74B3-7C8E-46F3-DB248C93F16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7" name="Groep 118">
                <a:extLst>
                  <a:ext uri="{FF2B5EF4-FFF2-40B4-BE49-F238E27FC236}">
                    <a16:creationId xmlns:a16="http://schemas.microsoft.com/office/drawing/2014/main" id="{2D8AD84A-92F3-0766-68B3-7C0FF88F12E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4" name="Groep 212">
                  <a:extLst>
                    <a:ext uri="{FF2B5EF4-FFF2-40B4-BE49-F238E27FC236}">
                      <a16:creationId xmlns:a16="http://schemas.microsoft.com/office/drawing/2014/main" id="{EC437A0A-DCA9-9DD6-6989-36B6C7E0BB6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8" name="Rechte verbindingslijn 216">
                    <a:extLst>
                      <a:ext uri="{FF2B5EF4-FFF2-40B4-BE49-F238E27FC236}">
                        <a16:creationId xmlns:a16="http://schemas.microsoft.com/office/drawing/2014/main" id="{FCB856BA-CA5F-B36A-8C1E-9EE2373F02C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9" name="Rechte verbindingslijn 217">
                    <a:extLst>
                      <a:ext uri="{FF2B5EF4-FFF2-40B4-BE49-F238E27FC236}">
                        <a16:creationId xmlns:a16="http://schemas.microsoft.com/office/drawing/2014/main" id="{C1E0716F-C0BE-E3BB-A46D-944E4CD0AC0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0" name="Rechte verbindingslijn 218">
                    <a:extLst>
                      <a:ext uri="{FF2B5EF4-FFF2-40B4-BE49-F238E27FC236}">
                        <a16:creationId xmlns:a16="http://schemas.microsoft.com/office/drawing/2014/main" id="{31DD3880-2339-98A1-255D-77DB1419CAA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1" name="Rechte verbindingslijn 219">
                    <a:extLst>
                      <a:ext uri="{FF2B5EF4-FFF2-40B4-BE49-F238E27FC236}">
                        <a16:creationId xmlns:a16="http://schemas.microsoft.com/office/drawing/2014/main" id="{FCF92814-882B-25ED-9FAE-2F78D195030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2" name="Rechte verbindingslijn 220">
                    <a:extLst>
                      <a:ext uri="{FF2B5EF4-FFF2-40B4-BE49-F238E27FC236}">
                        <a16:creationId xmlns:a16="http://schemas.microsoft.com/office/drawing/2014/main" id="{F26D7113-CFC1-4C06-0FD3-1681F95C08A5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75" name="Groep 213">
                  <a:extLst>
                    <a:ext uri="{FF2B5EF4-FFF2-40B4-BE49-F238E27FC236}">
                      <a16:creationId xmlns:a16="http://schemas.microsoft.com/office/drawing/2014/main" id="{BB8981A8-70FD-908E-8F96-AD3CB040D5C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3B2F1F31-CAF8-243A-265B-F0CE3C6FBC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94246776-7162-CA07-5EA3-3B96125B77D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8" name="Rechte verbindingslijn 119">
                <a:extLst>
                  <a:ext uri="{FF2B5EF4-FFF2-40B4-BE49-F238E27FC236}">
                    <a16:creationId xmlns:a16="http://schemas.microsoft.com/office/drawing/2014/main" id="{817632D9-6732-D885-F213-87BFF4A30986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9" name="Rechte verbindingslijn 120">
                <a:extLst>
                  <a:ext uri="{FF2B5EF4-FFF2-40B4-BE49-F238E27FC236}">
                    <a16:creationId xmlns:a16="http://schemas.microsoft.com/office/drawing/2014/main" id="{DC470322-8200-AD5A-8A8A-6E7696047B68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70" name="Groep 121">
                <a:extLst>
                  <a:ext uri="{FF2B5EF4-FFF2-40B4-BE49-F238E27FC236}">
                    <a16:creationId xmlns:a16="http://schemas.microsoft.com/office/drawing/2014/main" id="{FA5BC421-B29F-49E5-8847-917DC65969F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7" name="Rechthoek 286">
                  <a:extLst>
                    <a:ext uri="{FF2B5EF4-FFF2-40B4-BE49-F238E27FC236}">
                      <a16:creationId xmlns:a16="http://schemas.microsoft.com/office/drawing/2014/main" id="{6003DB2F-988A-BA3E-8A72-1DA75B98889F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4" name="Groep 202">
                  <a:extLst>
                    <a:ext uri="{FF2B5EF4-FFF2-40B4-BE49-F238E27FC236}">
                      <a16:creationId xmlns:a16="http://schemas.microsoft.com/office/drawing/2014/main" id="{C425F3ED-A8D7-9640-14D7-4C62A1E69D2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5" name="Groep 203">
                    <a:extLst>
                      <a:ext uri="{FF2B5EF4-FFF2-40B4-BE49-F238E27FC236}">
                        <a16:creationId xmlns:a16="http://schemas.microsoft.com/office/drawing/2014/main" id="{BA80387A-9BA0-73DE-FEFD-422E9E0DE3C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9" name="Rechte verbindingslijn 207">
                      <a:extLst>
                        <a:ext uri="{FF2B5EF4-FFF2-40B4-BE49-F238E27FC236}">
                          <a16:creationId xmlns:a16="http://schemas.microsoft.com/office/drawing/2014/main" id="{5DD8FFC6-5229-040E-4FC4-71F2E0AF075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0" name="Rechte verbindingslijn 208">
                      <a:extLst>
                        <a:ext uri="{FF2B5EF4-FFF2-40B4-BE49-F238E27FC236}">
                          <a16:creationId xmlns:a16="http://schemas.microsoft.com/office/drawing/2014/main" id="{ECBF9BE8-624B-6101-E3FF-96B55011830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1" name="Rechte verbindingslijn 209">
                      <a:extLst>
                        <a:ext uri="{FF2B5EF4-FFF2-40B4-BE49-F238E27FC236}">
                          <a16:creationId xmlns:a16="http://schemas.microsoft.com/office/drawing/2014/main" id="{7A0F0387-7CB9-D26A-0953-D26940EBF4A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2" name="Rechte verbindingslijn 210">
                      <a:extLst>
                        <a:ext uri="{FF2B5EF4-FFF2-40B4-BE49-F238E27FC236}">
                          <a16:creationId xmlns:a16="http://schemas.microsoft.com/office/drawing/2014/main" id="{F63172E4-87C1-7CAA-C5B7-AA986B5451A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3" name="Rechte verbindingslijn 211">
                      <a:extLst>
                        <a:ext uri="{FF2B5EF4-FFF2-40B4-BE49-F238E27FC236}">
                          <a16:creationId xmlns:a16="http://schemas.microsoft.com/office/drawing/2014/main" id="{AFBE3936-5A12-3D5B-D85A-DEEBC48FDF7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6" name="Groep 204">
                    <a:extLst>
                      <a:ext uri="{FF2B5EF4-FFF2-40B4-BE49-F238E27FC236}">
                        <a16:creationId xmlns:a16="http://schemas.microsoft.com/office/drawing/2014/main" id="{13D080DE-ABFE-1A0A-429F-43A45DDE00C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C233B849-0CC5-09E2-D79D-FC9F072B0F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Pijl: punthaak 67">
                      <a:extLst>
                        <a:ext uri="{FF2B5EF4-FFF2-40B4-BE49-F238E27FC236}">
                          <a16:creationId xmlns:a16="http://schemas.microsoft.com/office/drawing/2014/main" id="{E10DA75E-83CC-FC81-7175-AD732EFEB4F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1" name="Groep 122">
                <a:extLst>
                  <a:ext uri="{FF2B5EF4-FFF2-40B4-BE49-F238E27FC236}">
                    <a16:creationId xmlns:a16="http://schemas.microsoft.com/office/drawing/2014/main" id="{B9B4C5C1-3ACA-D3A6-9EAA-E36C476597D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6" name="Rechthoek 275">
                  <a:extLst>
                    <a:ext uri="{FF2B5EF4-FFF2-40B4-BE49-F238E27FC236}">
                      <a16:creationId xmlns:a16="http://schemas.microsoft.com/office/drawing/2014/main" id="{C76AC7B8-F01F-FDB3-5F11-FDE09E0FBEA0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7" name="Groep 126">
                  <a:extLst>
                    <a:ext uri="{FF2B5EF4-FFF2-40B4-BE49-F238E27FC236}">
                      <a16:creationId xmlns:a16="http://schemas.microsoft.com/office/drawing/2014/main" id="{55DC0725-F4CA-E738-8BA8-804ABE97842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8" name="Groep 191">
                    <a:extLst>
                      <a:ext uri="{FF2B5EF4-FFF2-40B4-BE49-F238E27FC236}">
                        <a16:creationId xmlns:a16="http://schemas.microsoft.com/office/drawing/2014/main" id="{F803881A-C1E2-740C-148A-F92D3F468EF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2" name="Rechte verbindingslijn 195">
                      <a:extLst>
                        <a:ext uri="{FF2B5EF4-FFF2-40B4-BE49-F238E27FC236}">
                          <a16:creationId xmlns:a16="http://schemas.microsoft.com/office/drawing/2014/main" id="{0C7B47FE-A759-A657-CADE-E8F7E6F72550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3" name="Rechte verbindingslijn 196">
                      <a:extLst>
                        <a:ext uri="{FF2B5EF4-FFF2-40B4-BE49-F238E27FC236}">
                          <a16:creationId xmlns:a16="http://schemas.microsoft.com/office/drawing/2014/main" id="{C7799FDC-0CDA-7CE2-52A3-B862E3A6700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4" name="Rechte verbindingslijn 197">
                      <a:extLst>
                        <a:ext uri="{FF2B5EF4-FFF2-40B4-BE49-F238E27FC236}">
                          <a16:creationId xmlns:a16="http://schemas.microsoft.com/office/drawing/2014/main" id="{A82C8766-8CD0-F22A-D82E-E3758C45671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5" name="Rechte verbindingslijn 198">
                      <a:extLst>
                        <a:ext uri="{FF2B5EF4-FFF2-40B4-BE49-F238E27FC236}">
                          <a16:creationId xmlns:a16="http://schemas.microsoft.com/office/drawing/2014/main" id="{1F8658B2-4B68-6DF8-E795-E6F61D795D67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6" name="Rechte verbindingslijn 199">
                      <a:extLst>
                        <a:ext uri="{FF2B5EF4-FFF2-40B4-BE49-F238E27FC236}">
                          <a16:creationId xmlns:a16="http://schemas.microsoft.com/office/drawing/2014/main" id="{86F3978A-7B1E-45B4-A485-076D287033F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79" name="Groep 192">
                    <a:extLst>
                      <a:ext uri="{FF2B5EF4-FFF2-40B4-BE49-F238E27FC236}">
                        <a16:creationId xmlns:a16="http://schemas.microsoft.com/office/drawing/2014/main" id="{86415291-9274-9ACA-E145-F556FD7F513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0" name="Rechthoek 279">
                      <a:extLst>
                        <a:ext uri="{FF2B5EF4-FFF2-40B4-BE49-F238E27FC236}">
                          <a16:creationId xmlns:a16="http://schemas.microsoft.com/office/drawing/2014/main" id="{09940435-18A1-6A26-BE0B-CCF465C7D7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Pijl: punthaak 280">
                      <a:extLst>
                        <a:ext uri="{FF2B5EF4-FFF2-40B4-BE49-F238E27FC236}">
                          <a16:creationId xmlns:a16="http://schemas.microsoft.com/office/drawing/2014/main" id="{9FFD8839-1C8B-41DE-E071-13BB84B2B7D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2" name="Rechthoek 271">
                <a:extLst>
                  <a:ext uri="{FF2B5EF4-FFF2-40B4-BE49-F238E27FC236}">
                    <a16:creationId xmlns:a16="http://schemas.microsoft.com/office/drawing/2014/main" id="{15A6D97C-3F94-DF40-E3FC-482F1E17C200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3" name="Rechthoek 272">
                <a:extLst>
                  <a:ext uri="{FF2B5EF4-FFF2-40B4-BE49-F238E27FC236}">
                    <a16:creationId xmlns:a16="http://schemas.microsoft.com/office/drawing/2014/main" id="{2F228C46-2257-0645-1305-BE656BF9845F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42" name="Rechte verbindingslijn 75">
              <a:extLst>
                <a:ext uri="{FF2B5EF4-FFF2-40B4-BE49-F238E27FC236}">
                  <a16:creationId xmlns:a16="http://schemas.microsoft.com/office/drawing/2014/main" id="{A22CC2F8-49E4-988E-705C-4DA31C5F952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3" name="Rechthoek 76">
              <a:extLst>
                <a:ext uri="{FF2B5EF4-FFF2-40B4-BE49-F238E27FC236}">
                  <a16:creationId xmlns:a16="http://schemas.microsoft.com/office/drawing/2014/main" id="{FCF1F933-FD14-710C-C1FE-9D693D4C67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244" name="Rechthoek 243">
              <a:extLst>
                <a:ext uri="{FF2B5EF4-FFF2-40B4-BE49-F238E27FC236}">
                  <a16:creationId xmlns:a16="http://schemas.microsoft.com/office/drawing/2014/main" id="{4C302136-5571-AB3E-319F-AEE571875A26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58B5A2C8-6DF8-ADD2-A634-D99AB5467194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1720BAB3-9518-F130-3822-91DB2F46C6C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EAAFE594-2221-F67E-2DD0-7AEF4D92C20E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BE11A9E2-14B2-3086-C7B4-F7528B36A32F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7868FFC8-CA30-A9A4-4998-FCB177FF764E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1D364964-8A97-7A4F-770B-D9C388A9739C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620977D6-97FF-D347-FF43-64A1073FE5DF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17D83413-1218-FE03-9D04-47883EDE22DF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42A6DCB8-AF81-3EA3-A428-621378D448F1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4" name="Rechthoek 99">
              <a:extLst>
                <a:ext uri="{FF2B5EF4-FFF2-40B4-BE49-F238E27FC236}">
                  <a16:creationId xmlns:a16="http://schemas.microsoft.com/office/drawing/2014/main" id="{16461C19-01E6-213F-AAE1-7F302CC491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55" name="Rechthoek 100">
              <a:extLst>
                <a:ext uri="{FF2B5EF4-FFF2-40B4-BE49-F238E27FC236}">
                  <a16:creationId xmlns:a16="http://schemas.microsoft.com/office/drawing/2014/main" id="{C37D685A-DA9E-B70E-E8FE-341076D7B1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08454F3D-121C-5918-C426-8A9CF3D6A8F6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49EF5666-79CE-01EA-C1E4-081FC6CC065B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9A4679C9-2EA4-0194-EA7F-847CAD3EB295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D41E9F36-688C-A26F-7F38-6A1D686B39D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BCDAF5E0-DD08-F7F2-7EAF-917EA4E92C8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DC501150-09C6-3521-AD73-8570E903E247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83" name="Tijdelijke aanduiding voor tekst 8"/>
          <p:cNvSpPr>
            <a:spLocks noGrp="1"/>
          </p:cNvSpPr>
          <p:nvPr>
            <p:ph type="body" sz="quarter" idx="24"/>
          </p:nvPr>
        </p:nvSpPr>
        <p:spPr>
          <a:xfrm>
            <a:off x="2694013" y="1850778"/>
            <a:ext cx="6774088" cy="4083328"/>
          </a:xfrm>
          <a:prstGeom prst="rect">
            <a:avLst/>
          </a:prstGeom>
          <a:blipFill>
            <a:blip r:embed="rId5"/>
            <a:stretch>
              <a:fillRect l="-218" r="-218"/>
            </a:stretch>
          </a:blipFill>
        </p:spPr>
        <p:txBody>
          <a:bodyPr wrap="square" lIns="144000" tIns="144000" rIns="144000" bIns="144000"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84" name="Tijdelijke aanduiding voor media 28"/>
          <p:cNvSpPr>
            <a:spLocks noGrp="1"/>
          </p:cNvSpPr>
          <p:nvPr>
            <p:ph type="media" sz="quarter" idx="19"/>
          </p:nvPr>
        </p:nvSpPr>
        <p:spPr>
          <a:xfrm>
            <a:off x="3188442" y="2053805"/>
            <a:ext cx="5837324" cy="3284078"/>
          </a:xfrm>
          <a:solidFill>
            <a:schemeClr val="tx1"/>
          </a:solidFill>
        </p:spPr>
        <p:txBody>
          <a:bodyPr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  <p:sp>
        <p:nvSpPr>
          <p:cNvPr id="85" name="Tijdelijke aanduiding voor tekst 8"/>
          <p:cNvSpPr>
            <a:spLocks noGrp="1"/>
          </p:cNvSpPr>
          <p:nvPr>
            <p:ph type="body" sz="quarter" idx="25"/>
          </p:nvPr>
        </p:nvSpPr>
        <p:spPr>
          <a:xfrm>
            <a:off x="2951782" y="1911233"/>
            <a:ext cx="6313143" cy="3632390"/>
          </a:xfrm>
          <a:prstGeom prst="rect">
            <a:avLst/>
          </a:prstGeom>
          <a:blipFill>
            <a:blip r:embed="rId6"/>
            <a:stretch>
              <a:fillRect l="-218" r="-218"/>
            </a:stretch>
          </a:blipFill>
        </p:spPr>
        <p:txBody>
          <a:bodyPr wrap="square" lIns="144000" tIns="144000" rIns="144000" bIns="144000"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56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10440000" cy="431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25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6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7" name="Tijdelijke aanduiding voor tekst 6"/>
          <p:cNvSpPr>
            <a:spLocks noGrp="1"/>
          </p:cNvSpPr>
          <p:nvPr>
            <p:ph type="body" sz="quarter" idx="26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8" name="Tijdelijke aanduiding voor tekst 6"/>
          <p:cNvSpPr>
            <a:spLocks noGrp="1"/>
          </p:cNvSpPr>
          <p:nvPr>
            <p:ph type="body" sz="quarter" idx="27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4" name="Tijdelijke aanduiding voor tekst 6"/>
          <p:cNvSpPr>
            <a:spLocks noGrp="1"/>
          </p:cNvSpPr>
          <p:nvPr>
            <p:ph type="body" sz="quarter" idx="29"/>
          </p:nvPr>
        </p:nvSpPr>
        <p:spPr>
          <a:xfrm>
            <a:off x="5388353" y="3007428"/>
            <a:ext cx="1440000" cy="1440000"/>
          </a:xfrm>
          <a:prstGeom prst="donut">
            <a:avLst>
              <a:gd name="adj" fmla="val 2533"/>
            </a:avLst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5" name="Tijdelijke aanduiding voor tekst 6"/>
          <p:cNvSpPr>
            <a:spLocks noGrp="1"/>
          </p:cNvSpPr>
          <p:nvPr>
            <p:ph type="body" sz="quarter" idx="30"/>
          </p:nvPr>
        </p:nvSpPr>
        <p:spPr>
          <a:xfrm rot="5400000">
            <a:off x="5826631" y="3347400"/>
            <a:ext cx="738948" cy="760059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2" name="Tijdelijke aanduiding voor tekst 82"/>
          <p:cNvSpPr>
            <a:spLocks noGrp="1"/>
          </p:cNvSpPr>
          <p:nvPr>
            <p:ph type="body" sz="quarter" idx="28"/>
          </p:nvPr>
        </p:nvSpPr>
        <p:spPr>
          <a:xfrm>
            <a:off x="325439" y="285751"/>
            <a:ext cx="850900" cy="657225"/>
          </a:xfrm>
          <a:blipFill>
            <a:blip r:embed="rId7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2" name="Tijdelijke aanduiding voor tekst 7"/>
          <p:cNvSpPr>
            <a:spLocks noGrp="1"/>
          </p:cNvSpPr>
          <p:nvPr>
            <p:ph type="body" sz="quarter" idx="31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5" name="Tijdelijke aanduiding voor datum 3">
            <a:extLst>
              <a:ext uri="{FF2B5EF4-FFF2-40B4-BE49-F238E27FC236}">
                <a16:creationId xmlns:a16="http://schemas.microsoft.com/office/drawing/2014/main" id="{928C62B2-1BF5-08EA-DCE6-9DAF28237B32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2992-7797-407A-BF60-CF366EB786E7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96" name="Tijdelijke aanduiding voor dianummer 5">
            <a:extLst>
              <a:ext uri="{FF2B5EF4-FFF2-40B4-BE49-F238E27FC236}">
                <a16:creationId xmlns:a16="http://schemas.microsoft.com/office/drawing/2014/main" id="{69BBA624-C0A8-015D-A7E5-CD7913633B0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ADED-D01C-4400-8EB6-534779E1ECE6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68310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EE42C0E-3EBA-6311-B5F7-8529D5752D4B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Grafiek (beeldvullend)</a:t>
            </a:r>
          </a:p>
        </p:txBody>
      </p:sp>
      <p:grpSp>
        <p:nvGrpSpPr>
          <p:cNvPr id="3" name="INSTRUCTIES">
            <a:extLst>
              <a:ext uri="{FF2B5EF4-FFF2-40B4-BE49-F238E27FC236}">
                <a16:creationId xmlns:a16="http://schemas.microsoft.com/office/drawing/2014/main" id="{9C125AB7-5D07-6B3E-8DF2-6086F45F0B17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5257801"/>
            <a:chOff x="12395374" y="-718670"/>
            <a:chExt cx="4140000" cy="525706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1D454A9A-5A3A-C68E-55CF-363762DFC636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480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Grafiek invoegen of de bestaande grafiek aanpassen /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FCABD2C6-B0A9-02D3-F533-49199FF7DEDE}"/>
                </a:ext>
              </a:extLst>
            </p:cNvPr>
            <p:cNvSpPr/>
            <p:nvPr userDrawn="1"/>
          </p:nvSpPr>
          <p:spPr>
            <a:xfrm>
              <a:off x="12395374" y="367"/>
              <a:ext cx="4140000" cy="4538028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2BB801D-6EB1-9CD0-9B0B-1A36B4E682AD}"/>
                </a:ext>
              </a:extLst>
            </p:cNvPr>
            <p:cNvSpPr/>
            <p:nvPr userDrawn="1"/>
          </p:nvSpPr>
          <p:spPr>
            <a:xfrm>
              <a:off x="12537184" y="157508"/>
              <a:ext cx="262454" cy="25872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" name="Rechte verbindingslijn 12">
              <a:extLst>
                <a:ext uri="{FF2B5EF4-FFF2-40B4-BE49-F238E27FC236}">
                  <a16:creationId xmlns:a16="http://schemas.microsoft.com/office/drawing/2014/main" id="{6FBD8CF3-95AD-4925-51B0-6F8698A38FE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D7C85D7-92EF-987C-49F3-FB6CF8B61983}"/>
                </a:ext>
              </a:extLst>
            </p:cNvPr>
            <p:cNvSpPr/>
            <p:nvPr userDrawn="1"/>
          </p:nvSpPr>
          <p:spPr>
            <a:xfrm>
              <a:off x="12903349" y="222586"/>
              <a:ext cx="3485982" cy="5952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1E4C9DF-7E73-DC69-B51B-6B6E82DAC62E}"/>
                </a:ext>
              </a:extLst>
            </p:cNvPr>
            <p:cNvSpPr/>
            <p:nvPr userDrawn="1"/>
          </p:nvSpPr>
          <p:spPr>
            <a:xfrm>
              <a:off x="12537184" y="1524154"/>
              <a:ext cx="262454" cy="26031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6082B9C-A88C-0B9C-CDF8-2D577B45EDA6}"/>
                </a:ext>
              </a:extLst>
            </p:cNvPr>
            <p:cNvSpPr/>
            <p:nvPr userDrawn="1"/>
          </p:nvSpPr>
          <p:spPr>
            <a:xfrm>
              <a:off x="12903349" y="1590820"/>
              <a:ext cx="3485982" cy="3174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de gewenste grafiek en klik dan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406CB0A6-E619-0323-D224-B24C01B9BED3}"/>
                </a:ext>
              </a:extLst>
            </p:cNvPr>
            <p:cNvSpPr/>
            <p:nvPr userDrawn="1"/>
          </p:nvSpPr>
          <p:spPr>
            <a:xfrm>
              <a:off x="12537184" y="2540012"/>
              <a:ext cx="262454" cy="2587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EAA0087-C0B0-A869-7E70-255BD1100D15}"/>
                </a:ext>
              </a:extLst>
            </p:cNvPr>
            <p:cNvSpPr/>
            <p:nvPr userDrawn="1"/>
          </p:nvSpPr>
          <p:spPr>
            <a:xfrm>
              <a:off x="12903349" y="2605091"/>
              <a:ext cx="3485982" cy="4698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Grafiekelement toevoegen, snelle indeling,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kleuren wijzigen, of de gegevens bewerken.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" name="Rechte verbindingslijn 19">
              <a:extLst>
                <a:ext uri="{FF2B5EF4-FFF2-40B4-BE49-F238E27FC236}">
                  <a16:creationId xmlns:a16="http://schemas.microsoft.com/office/drawing/2014/main" id="{11981690-F08C-8FCB-6627-59942AD7035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oep 20">
              <a:extLst>
                <a:ext uri="{FF2B5EF4-FFF2-40B4-BE49-F238E27FC236}">
                  <a16:creationId xmlns:a16="http://schemas.microsoft.com/office/drawing/2014/main" id="{4533B3CB-B685-030F-54F6-A20ABD6DD0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16952" y="1996210"/>
              <a:ext cx="825930" cy="209550"/>
              <a:chOff x="13504624" y="2482850"/>
              <a:chExt cx="825500" cy="20955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3272B02B-3EB4-1B6D-0D64-34266B80E4F4}"/>
                  </a:ext>
                </a:extLst>
              </p:cNvPr>
              <p:cNvSpPr/>
              <p:nvPr userDrawn="1"/>
            </p:nvSpPr>
            <p:spPr>
              <a:xfrm>
                <a:off x="13503722" y="2482216"/>
                <a:ext cx="827147" cy="209521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>
                    <a:solidFill>
                      <a:schemeClr val="tx1"/>
                    </a:solidFill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4" name="Rechte verbindingslijn 31">
                <a:extLst>
                  <a:ext uri="{FF2B5EF4-FFF2-40B4-BE49-F238E27FC236}">
                    <a16:creationId xmlns:a16="http://schemas.microsoft.com/office/drawing/2014/main" id="{FD70D4F0-9671-1316-DC71-4BD41504226A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Gelijkbenige driehoek 24">
                <a:extLst>
                  <a:ext uri="{FF2B5EF4-FFF2-40B4-BE49-F238E27FC236}">
                    <a16:creationId xmlns:a16="http://schemas.microsoft.com/office/drawing/2014/main" id="{2D31D973-F789-3F63-FE7F-D0A1E8337FC9}"/>
                  </a:ext>
                </a:extLst>
              </p:cNvPr>
              <p:cNvSpPr/>
              <p:nvPr userDrawn="1"/>
            </p:nvSpPr>
            <p:spPr>
              <a:xfrm rot="10800000">
                <a:off x="14197594" y="2566341"/>
                <a:ext cx="86735" cy="50793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ep 22">
              <a:extLst>
                <a:ext uri="{FF2B5EF4-FFF2-40B4-BE49-F238E27FC236}">
                  <a16:creationId xmlns:a16="http://schemas.microsoft.com/office/drawing/2014/main" id="{578BCBED-5282-6DE1-840D-DF584AEE6B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970740" y="924704"/>
              <a:ext cx="289523" cy="314992"/>
              <a:chOff x="7322769" y="-310267"/>
              <a:chExt cx="289372" cy="314992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AF3E6ADC-9A5F-B801-14EC-2756CEC03416}"/>
                  </a:ext>
                </a:extLst>
              </p:cNvPr>
              <p:cNvSpPr/>
              <p:nvPr userDrawn="1"/>
            </p:nvSpPr>
            <p:spPr>
              <a:xfrm>
                <a:off x="7323109" y="-212397"/>
                <a:ext cx="78273" cy="217458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F0C306B9-4C95-A689-CF2A-C5D73829CE0A}"/>
                  </a:ext>
                </a:extLst>
              </p:cNvPr>
              <p:cNvSpPr/>
              <p:nvPr userDrawn="1"/>
            </p:nvSpPr>
            <p:spPr>
              <a:xfrm>
                <a:off x="7426767" y="-310808"/>
                <a:ext cx="80387" cy="315869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3224EF4B-128A-625A-0D01-86A2AB0ECDDB}"/>
                  </a:ext>
                </a:extLst>
              </p:cNvPr>
              <p:cNvSpPr/>
              <p:nvPr userDrawn="1"/>
            </p:nvSpPr>
            <p:spPr>
              <a:xfrm>
                <a:off x="7534655" y="-240968"/>
                <a:ext cx="78273" cy="24602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</p:grpSp>
        <p:pic>
          <p:nvPicPr>
            <p:cNvPr id="18" name="Afbeelding 25">
              <a:extLst>
                <a:ext uri="{FF2B5EF4-FFF2-40B4-BE49-F238E27FC236}">
                  <a16:creationId xmlns:a16="http://schemas.microsoft.com/office/drawing/2014/main" id="{38813B0D-F8AD-4792-5444-1CE78EE497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1978" y="3580037"/>
              <a:ext cx="6381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864605C-473E-732C-FFB8-72E905FB07CC}"/>
                </a:ext>
              </a:extLst>
            </p:cNvPr>
            <p:cNvSpPr/>
            <p:nvPr userDrawn="1"/>
          </p:nvSpPr>
          <p:spPr>
            <a:xfrm>
              <a:off x="12861018" y="3579679"/>
              <a:ext cx="639202" cy="704751"/>
            </a:xfrm>
            <a:prstGeom prst="rect">
              <a:avLst/>
            </a:prstGeom>
            <a:noFill/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anchor="ctr"/>
            <a:lstStyle/>
            <a:p>
              <a:pPr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nl-NL" sz="6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TEKSTINSTRUCTIES">
            <a:extLst>
              <a:ext uri="{FF2B5EF4-FFF2-40B4-BE49-F238E27FC236}">
                <a16:creationId xmlns:a16="http://schemas.microsoft.com/office/drawing/2014/main" id="{2B4DF666-75E5-B721-7170-E727F875BB08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27" name="Rechthoek: afgeronde hoeken 26">
              <a:extLst>
                <a:ext uri="{FF2B5EF4-FFF2-40B4-BE49-F238E27FC236}">
                  <a16:creationId xmlns:a16="http://schemas.microsoft.com/office/drawing/2014/main" id="{D75FD925-D764-B118-765C-DB5F1111A6BA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28" name="Rechthoek: afgeronde hoeken 27">
              <a:extLst>
                <a:ext uri="{FF2B5EF4-FFF2-40B4-BE49-F238E27FC236}">
                  <a16:creationId xmlns:a16="http://schemas.microsoft.com/office/drawing/2014/main" id="{E33826B6-E9B6-865C-CDF0-0361E215103C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9" name="Rechte verbindingslijn 36">
              <a:extLst>
                <a:ext uri="{FF2B5EF4-FFF2-40B4-BE49-F238E27FC236}">
                  <a16:creationId xmlns:a16="http://schemas.microsoft.com/office/drawing/2014/main" id="{68C39534-68D1-47AB-BB3D-8BBE3CA622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ep 37">
              <a:extLst>
                <a:ext uri="{FF2B5EF4-FFF2-40B4-BE49-F238E27FC236}">
                  <a16:creationId xmlns:a16="http://schemas.microsoft.com/office/drawing/2014/main" id="{70E040C8-A36F-8326-4758-F115C79F84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7352054-25EF-6F46-BF3C-3DE6B0AB4913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8" name="Rechte verbindingslijn 247">
                <a:extLst>
                  <a:ext uri="{FF2B5EF4-FFF2-40B4-BE49-F238E27FC236}">
                    <a16:creationId xmlns:a16="http://schemas.microsoft.com/office/drawing/2014/main" id="{463E3D18-F751-586E-0E55-5BEA2CD375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Rechte verbindingslijn 248">
                <a:extLst>
                  <a:ext uri="{FF2B5EF4-FFF2-40B4-BE49-F238E27FC236}">
                    <a16:creationId xmlns:a16="http://schemas.microsoft.com/office/drawing/2014/main" id="{D5A85EBE-17AE-6F88-E52C-E35E105E0D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1AAFE323-F8E3-95FE-73F5-81691D77D6C8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1" name="Groep 96">
                <a:extLst>
                  <a:ext uri="{FF2B5EF4-FFF2-40B4-BE49-F238E27FC236}">
                    <a16:creationId xmlns:a16="http://schemas.microsoft.com/office/drawing/2014/main" id="{C361829E-A273-B1E6-B0BA-62C815F7030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99" name="Groep 206">
                  <a:extLst>
                    <a:ext uri="{FF2B5EF4-FFF2-40B4-BE49-F238E27FC236}">
                      <a16:creationId xmlns:a16="http://schemas.microsoft.com/office/drawing/2014/main" id="{64E5E771-48B1-BFCB-1FF2-3D9FBD3F515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3" name="Rechte verbindingslijn 210">
                    <a:extLst>
                      <a:ext uri="{FF2B5EF4-FFF2-40B4-BE49-F238E27FC236}">
                        <a16:creationId xmlns:a16="http://schemas.microsoft.com/office/drawing/2014/main" id="{E686EC9A-ECE9-93FB-48C9-36A228B3D9B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5" name="Rechte verbindingslijn 211">
                    <a:extLst>
                      <a:ext uri="{FF2B5EF4-FFF2-40B4-BE49-F238E27FC236}">
                        <a16:creationId xmlns:a16="http://schemas.microsoft.com/office/drawing/2014/main" id="{305CF9B5-FC1A-D656-6F82-65EAD87D9CE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6" name="Rechte verbindingslijn 212">
                    <a:extLst>
                      <a:ext uri="{FF2B5EF4-FFF2-40B4-BE49-F238E27FC236}">
                        <a16:creationId xmlns:a16="http://schemas.microsoft.com/office/drawing/2014/main" id="{D676185F-B366-88C1-9010-6484EEEBDC0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7" name="Rechte verbindingslijn 213">
                    <a:extLst>
                      <a:ext uri="{FF2B5EF4-FFF2-40B4-BE49-F238E27FC236}">
                        <a16:creationId xmlns:a16="http://schemas.microsoft.com/office/drawing/2014/main" id="{CE6A245C-76D1-1EB5-6A3E-A034F99ACF1C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8" name="Rechte verbindingslijn 214">
                    <a:extLst>
                      <a:ext uri="{FF2B5EF4-FFF2-40B4-BE49-F238E27FC236}">
                        <a16:creationId xmlns:a16="http://schemas.microsoft.com/office/drawing/2014/main" id="{8FFD474A-2FA1-2624-8039-DEEFA53CA62E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0" name="Groep 207">
                  <a:extLst>
                    <a:ext uri="{FF2B5EF4-FFF2-40B4-BE49-F238E27FC236}">
                      <a16:creationId xmlns:a16="http://schemas.microsoft.com/office/drawing/2014/main" id="{0B9AF6B8-C93E-1D6E-5B57-A508971180A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3CA05BB2-96C4-D814-ECC7-B6DCFE8C91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Pijl: punthaak 101">
                    <a:extLst>
                      <a:ext uri="{FF2B5EF4-FFF2-40B4-BE49-F238E27FC236}">
                        <a16:creationId xmlns:a16="http://schemas.microsoft.com/office/drawing/2014/main" id="{94E809AE-E3D3-DB84-B91D-962B20ACA44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2" name="Groep 97">
                <a:extLst>
                  <a:ext uri="{FF2B5EF4-FFF2-40B4-BE49-F238E27FC236}">
                    <a16:creationId xmlns:a16="http://schemas.microsoft.com/office/drawing/2014/main" id="{6AACA0A2-7C53-B396-0BED-6E8E36661E5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90" name="Groep 196">
                  <a:extLst>
                    <a:ext uri="{FF2B5EF4-FFF2-40B4-BE49-F238E27FC236}">
                      <a16:creationId xmlns:a16="http://schemas.microsoft.com/office/drawing/2014/main" id="{19EDE144-C44F-727B-B4F4-711D2D69890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4" name="Rechte verbindingslijn 201">
                    <a:extLst>
                      <a:ext uri="{FF2B5EF4-FFF2-40B4-BE49-F238E27FC236}">
                        <a16:creationId xmlns:a16="http://schemas.microsoft.com/office/drawing/2014/main" id="{A9D743DE-11E1-D37D-8A1B-DC5BD1AD2FC3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5" name="Rechte verbindingslijn 202">
                    <a:extLst>
                      <a:ext uri="{FF2B5EF4-FFF2-40B4-BE49-F238E27FC236}">
                        <a16:creationId xmlns:a16="http://schemas.microsoft.com/office/drawing/2014/main" id="{6B6E166D-385C-6726-29CA-30147AA4E1B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Rechte verbindingslijn 203">
                    <a:extLst>
                      <a:ext uri="{FF2B5EF4-FFF2-40B4-BE49-F238E27FC236}">
                        <a16:creationId xmlns:a16="http://schemas.microsoft.com/office/drawing/2014/main" id="{136A787E-4413-1854-870E-6AC2647CA6E2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7" name="Rechte verbindingslijn 204">
                    <a:extLst>
                      <a:ext uri="{FF2B5EF4-FFF2-40B4-BE49-F238E27FC236}">
                        <a16:creationId xmlns:a16="http://schemas.microsoft.com/office/drawing/2014/main" id="{13C950D5-C7F1-50D9-05CA-DD21C66AD77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8" name="Rechte verbindingslijn 205">
                    <a:extLst>
                      <a:ext uri="{FF2B5EF4-FFF2-40B4-BE49-F238E27FC236}">
                        <a16:creationId xmlns:a16="http://schemas.microsoft.com/office/drawing/2014/main" id="{5C14D12D-5A65-5324-8F60-8DFCCE43BCB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1" name="Groep 197">
                  <a:extLst>
                    <a:ext uri="{FF2B5EF4-FFF2-40B4-BE49-F238E27FC236}">
                      <a16:creationId xmlns:a16="http://schemas.microsoft.com/office/drawing/2014/main" id="{A63D41D0-2F19-C60B-7D2D-642D4508735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2" name="Rechthoek 91">
                    <a:extLst>
                      <a:ext uri="{FF2B5EF4-FFF2-40B4-BE49-F238E27FC236}">
                        <a16:creationId xmlns:a16="http://schemas.microsoft.com/office/drawing/2014/main" id="{60A82BE4-EAF1-1C43-1F68-27CACDE5E3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" name="Pijl: punthaak 92">
                    <a:extLst>
                      <a:ext uri="{FF2B5EF4-FFF2-40B4-BE49-F238E27FC236}">
                        <a16:creationId xmlns:a16="http://schemas.microsoft.com/office/drawing/2014/main" id="{0F7EE5E1-697E-F343-3782-24E182CF04F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53" name="Rechte verbindingslijn 98">
                <a:extLst>
                  <a:ext uri="{FF2B5EF4-FFF2-40B4-BE49-F238E27FC236}">
                    <a16:creationId xmlns:a16="http://schemas.microsoft.com/office/drawing/2014/main" id="{CC6E5DEC-4930-6833-0C63-E143019BB0D7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4" name="Rechte verbindingslijn 99">
                <a:extLst>
                  <a:ext uri="{FF2B5EF4-FFF2-40B4-BE49-F238E27FC236}">
                    <a16:creationId xmlns:a16="http://schemas.microsoft.com/office/drawing/2014/main" id="{8EEF44AB-726F-9B10-0E3B-7B24E86D359F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55" name="Groep 100">
                <a:extLst>
                  <a:ext uri="{FF2B5EF4-FFF2-40B4-BE49-F238E27FC236}">
                    <a16:creationId xmlns:a16="http://schemas.microsoft.com/office/drawing/2014/main" id="{0BA7794A-20AC-5A3E-444C-8D6B2CAA37A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CADEA337-C5B3-F39E-62C7-652AE2D7B32B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9" name="Groep 122">
                  <a:extLst>
                    <a:ext uri="{FF2B5EF4-FFF2-40B4-BE49-F238E27FC236}">
                      <a16:creationId xmlns:a16="http://schemas.microsoft.com/office/drawing/2014/main" id="{7100DDC4-96A9-6A94-B9ED-AA88772B0AA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80" name="Groep 123">
                    <a:extLst>
                      <a:ext uri="{FF2B5EF4-FFF2-40B4-BE49-F238E27FC236}">
                        <a16:creationId xmlns:a16="http://schemas.microsoft.com/office/drawing/2014/main" id="{EB0B3DF3-B7D6-1E4F-29C2-0A67BC6B80C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4" name="Rechte verbindingslijn 191">
                      <a:extLst>
                        <a:ext uri="{FF2B5EF4-FFF2-40B4-BE49-F238E27FC236}">
                          <a16:creationId xmlns:a16="http://schemas.microsoft.com/office/drawing/2014/main" id="{8E2AF85F-36E2-207B-71C6-35625B2E43D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5" name="Rechte verbindingslijn 192">
                      <a:extLst>
                        <a:ext uri="{FF2B5EF4-FFF2-40B4-BE49-F238E27FC236}">
                          <a16:creationId xmlns:a16="http://schemas.microsoft.com/office/drawing/2014/main" id="{76248E4D-A592-E792-42FF-39B829B99DD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7" name="Rechte verbindingslijn 193">
                      <a:extLst>
                        <a:ext uri="{FF2B5EF4-FFF2-40B4-BE49-F238E27FC236}">
                          <a16:creationId xmlns:a16="http://schemas.microsoft.com/office/drawing/2014/main" id="{C06284F6-CB58-85BC-C26C-AD5568E75C3E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" name="Rechte verbindingslijn 194">
                      <a:extLst>
                        <a:ext uri="{FF2B5EF4-FFF2-40B4-BE49-F238E27FC236}">
                          <a16:creationId xmlns:a16="http://schemas.microsoft.com/office/drawing/2014/main" id="{A652EC68-B53D-0E8B-CEF9-2131F34B7B1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" name="Rechte verbindingslijn 195">
                      <a:extLst>
                        <a:ext uri="{FF2B5EF4-FFF2-40B4-BE49-F238E27FC236}">
                          <a16:creationId xmlns:a16="http://schemas.microsoft.com/office/drawing/2014/main" id="{3BF43B67-8987-B4D6-5DA6-61F87BA2B0B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81" name="Groep 124">
                    <a:extLst>
                      <a:ext uri="{FF2B5EF4-FFF2-40B4-BE49-F238E27FC236}">
                        <a16:creationId xmlns:a16="http://schemas.microsoft.com/office/drawing/2014/main" id="{EA1E78D7-74B1-BA92-2D19-D9BAD239706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2" name="Rechthoek 81">
                      <a:extLst>
                        <a:ext uri="{FF2B5EF4-FFF2-40B4-BE49-F238E27FC236}">
                          <a16:creationId xmlns:a16="http://schemas.microsoft.com/office/drawing/2014/main" id="{BAC0330D-2EC8-67EF-AB66-F54CCB5CEE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3" name="Pijl: punthaak 82">
                      <a:extLst>
                        <a:ext uri="{FF2B5EF4-FFF2-40B4-BE49-F238E27FC236}">
                          <a16:creationId xmlns:a16="http://schemas.microsoft.com/office/drawing/2014/main" id="{E0CE7662-2BC1-5461-1673-F47ECE80C33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4" name="Groep 101">
                <a:extLst>
                  <a:ext uri="{FF2B5EF4-FFF2-40B4-BE49-F238E27FC236}">
                    <a16:creationId xmlns:a16="http://schemas.microsoft.com/office/drawing/2014/main" id="{746FC52C-109F-63EE-E525-EB64216BDF6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D3B30C60-1B32-A911-7299-E40963753D9A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ep 105">
                  <a:extLst>
                    <a:ext uri="{FF2B5EF4-FFF2-40B4-BE49-F238E27FC236}">
                      <a16:creationId xmlns:a16="http://schemas.microsoft.com/office/drawing/2014/main" id="{9E4845D0-5BD3-5940-79E2-8A28D862165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69" name="Groep 106">
                    <a:extLst>
                      <a:ext uri="{FF2B5EF4-FFF2-40B4-BE49-F238E27FC236}">
                        <a16:creationId xmlns:a16="http://schemas.microsoft.com/office/drawing/2014/main" id="{73D959A2-769A-4BF4-EADC-3634086FB3B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3" name="Rechte verbindingslijn 116">
                      <a:extLst>
                        <a:ext uri="{FF2B5EF4-FFF2-40B4-BE49-F238E27FC236}">
                          <a16:creationId xmlns:a16="http://schemas.microsoft.com/office/drawing/2014/main" id="{65BAE052-37EF-4872-038D-825480BA63A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4" name="Rechte verbindingslijn 117">
                      <a:extLst>
                        <a:ext uri="{FF2B5EF4-FFF2-40B4-BE49-F238E27FC236}">
                          <a16:creationId xmlns:a16="http://schemas.microsoft.com/office/drawing/2014/main" id="{D6593BC7-655F-28E6-3DC0-FBEE2A190D28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5" name="Rechte verbindingslijn 118">
                      <a:extLst>
                        <a:ext uri="{FF2B5EF4-FFF2-40B4-BE49-F238E27FC236}">
                          <a16:creationId xmlns:a16="http://schemas.microsoft.com/office/drawing/2014/main" id="{70634C66-9B11-2340-BBE5-9CD78A7C28D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6" name="Rechte verbindingslijn 119">
                      <a:extLst>
                        <a:ext uri="{FF2B5EF4-FFF2-40B4-BE49-F238E27FC236}">
                          <a16:creationId xmlns:a16="http://schemas.microsoft.com/office/drawing/2014/main" id="{5559C2F1-773F-0011-9856-A248E346862A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7" name="Rechte verbindingslijn 120">
                      <a:extLst>
                        <a:ext uri="{FF2B5EF4-FFF2-40B4-BE49-F238E27FC236}">
                          <a16:creationId xmlns:a16="http://schemas.microsoft.com/office/drawing/2014/main" id="{03EDBD0D-FD0B-3BBF-8111-6D72DF2BEDD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0" name="Groep 107">
                    <a:extLst>
                      <a:ext uri="{FF2B5EF4-FFF2-40B4-BE49-F238E27FC236}">
                        <a16:creationId xmlns:a16="http://schemas.microsoft.com/office/drawing/2014/main" id="{8EE4F2BE-7F79-7EE5-056C-88447626C3C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DDFCB5A8-8A56-F415-6FB0-418AC341ADE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Pijl: punthaak 71">
                      <a:extLst>
                        <a:ext uri="{FF2B5EF4-FFF2-40B4-BE49-F238E27FC236}">
                          <a16:creationId xmlns:a16="http://schemas.microsoft.com/office/drawing/2014/main" id="{787443AB-108F-2C39-C101-1A4A931CD05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A0227E73-6FF7-B607-37B6-22F0E463D12E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91D7F17-C6EF-CF61-23BD-F64795546C9F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1" name="Rechte verbindingslijn 38">
              <a:extLst>
                <a:ext uri="{FF2B5EF4-FFF2-40B4-BE49-F238E27FC236}">
                  <a16:creationId xmlns:a16="http://schemas.microsoft.com/office/drawing/2014/main" id="{FED41B64-7DFF-D8E2-FA10-55BA208D2F4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4" name="Rechthoek 39">
              <a:extLst>
                <a:ext uri="{FF2B5EF4-FFF2-40B4-BE49-F238E27FC236}">
                  <a16:creationId xmlns:a16="http://schemas.microsoft.com/office/drawing/2014/main" id="{8EE67BA5-E614-DB1B-4F83-AB8A4F9E65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3DF2EE42-FE11-AA52-C6F7-09FC97B08023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A3BCC4FC-2271-92FB-33FB-240C7E4F0003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26D7B5F2-DDAF-163A-9C99-87BEBA5C24C0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B599894C-4037-FE53-F6E6-9FFA9816F2A1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D04A06E7-9228-E8BA-016A-2B749F43A130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5A689765-A469-BD28-EB1C-B65818C0DFE2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AE395A6D-72B8-AE44-110E-5803C8BC89E2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59F5B9B7-6A97-A3DF-783D-4CB0C26EF7A4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:a16="http://schemas.microsoft.com/office/drawing/2014/main" id="{DE9A8DF2-2E54-7A54-62F1-33B5DDC05878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4" name="Ovaal 233">
              <a:extLst>
                <a:ext uri="{FF2B5EF4-FFF2-40B4-BE49-F238E27FC236}">
                  <a16:creationId xmlns:a16="http://schemas.microsoft.com/office/drawing/2014/main" id="{09E3497E-9D7A-EBA2-7A83-99E68DAD9DE1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35" name="Rechthoek 72">
              <a:extLst>
                <a:ext uri="{FF2B5EF4-FFF2-40B4-BE49-F238E27FC236}">
                  <a16:creationId xmlns:a16="http://schemas.microsoft.com/office/drawing/2014/main" id="{CEAED443-DDC7-AC63-F56B-4C241FE108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236" name="Rechthoek 73">
              <a:extLst>
                <a:ext uri="{FF2B5EF4-FFF2-40B4-BE49-F238E27FC236}">
                  <a16:creationId xmlns:a16="http://schemas.microsoft.com/office/drawing/2014/main" id="{BEE8547C-28CD-2201-6C42-EFB076B19B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FBBCE0D1-45E2-6885-3232-D8E91E0269CF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1DC9F3EB-87EC-0E72-F67B-43E3488ADAEA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596192A0-3CE4-8ED8-699E-A23EA9FF9A80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1CB5C218-1711-31A7-086B-62A946B410A4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241" name="Rechthoek 240">
              <a:extLst>
                <a:ext uri="{FF2B5EF4-FFF2-40B4-BE49-F238E27FC236}">
                  <a16:creationId xmlns:a16="http://schemas.microsoft.com/office/drawing/2014/main" id="{5CEAB421-DA4F-B088-AB4B-4E18EE43574B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242" name="Rechthoek 241">
              <a:extLst>
                <a:ext uri="{FF2B5EF4-FFF2-40B4-BE49-F238E27FC236}">
                  <a16:creationId xmlns:a16="http://schemas.microsoft.com/office/drawing/2014/main" id="{5DAF7770-FDE0-309C-9C2C-FF28A957215B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4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10440000" cy="431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6" name="Tijdelijke aanduiding voor grafiek 12"/>
          <p:cNvSpPr>
            <a:spLocks noGrp="1"/>
          </p:cNvSpPr>
          <p:nvPr>
            <p:ph type="chart" sz="quarter" idx="14"/>
          </p:nvPr>
        </p:nvSpPr>
        <p:spPr>
          <a:xfrm>
            <a:off x="903000" y="1997291"/>
            <a:ext cx="10386000" cy="37440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44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5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6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7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4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5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9" name="Tijdelijke aanduiding voor datum 3">
            <a:extLst>
              <a:ext uri="{FF2B5EF4-FFF2-40B4-BE49-F238E27FC236}">
                <a16:creationId xmlns:a16="http://schemas.microsoft.com/office/drawing/2014/main" id="{D734F311-2B6E-D05A-826A-D5BA92A13FC6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1E12-D5AE-4C68-BEEC-289110575F29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110" name="Tijdelijke aanduiding voor dianummer 5">
            <a:extLst>
              <a:ext uri="{FF2B5EF4-FFF2-40B4-BE49-F238E27FC236}">
                <a16:creationId xmlns:a16="http://schemas.microsoft.com/office/drawing/2014/main" id="{C92D9EB7-0563-49EA-0D59-AD7CC97A084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AB54-283A-4CA9-9028-5FAB35D93B22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27812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361E9BC-21BF-243C-5B0A-011AE95C4C8A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Tabel (beeldvullend)</a:t>
            </a:r>
          </a:p>
        </p:txBody>
      </p:sp>
      <p:grpSp>
        <p:nvGrpSpPr>
          <p:cNvPr id="3" name="INSTRUCTIES">
            <a:extLst>
              <a:ext uri="{FF2B5EF4-FFF2-40B4-BE49-F238E27FC236}">
                <a16:creationId xmlns:a16="http://schemas.microsoft.com/office/drawing/2014/main" id="{FECD5480-E634-178D-4EF8-E488AD772D82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4462463"/>
            <a:chOff x="12395374" y="-718670"/>
            <a:chExt cx="4140000" cy="4462669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E78C12E7-F9BB-7CDF-AAA1-151012BB650E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641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Tabel invoegen of de bestaande tabel aanpassen / veranderen.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5133C4B6-2460-755C-2407-1CAB20F27C32}"/>
                </a:ext>
              </a:extLst>
            </p:cNvPr>
            <p:cNvSpPr/>
            <p:nvPr userDrawn="1"/>
          </p:nvSpPr>
          <p:spPr>
            <a:xfrm>
              <a:off x="12395374" y="501"/>
              <a:ext cx="4140000" cy="3743498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9B5408AD-E78A-979B-8024-56B0DE02F208}"/>
                </a:ext>
              </a:extLst>
            </p:cNvPr>
            <p:cNvSpPr/>
            <p:nvPr userDrawn="1"/>
          </p:nvSpPr>
          <p:spPr>
            <a:xfrm>
              <a:off x="12537184" y="157671"/>
              <a:ext cx="262454" cy="2587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" name="Rechte verbindingslijn 12">
              <a:extLst>
                <a:ext uri="{FF2B5EF4-FFF2-40B4-BE49-F238E27FC236}">
                  <a16:creationId xmlns:a16="http://schemas.microsoft.com/office/drawing/2014/main" id="{AF42948B-DEC7-39B7-4992-DD79AC4F5B9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1397284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ED6C20F-9D85-0595-4A51-B8FD3ACA1675}"/>
                </a:ext>
              </a:extLst>
            </p:cNvPr>
            <p:cNvSpPr/>
            <p:nvPr userDrawn="1"/>
          </p:nvSpPr>
          <p:spPr>
            <a:xfrm>
              <a:off x="12903349" y="222761"/>
              <a:ext cx="3485982" cy="5953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 Klik op het pictogram om een nieuwe tabel in te voegen.</a:t>
              </a:r>
              <a:b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88" i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lang="nl-NL" sz="788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4760F42D-E657-EB39-AC52-65B5C65CE71C}"/>
                </a:ext>
              </a:extLst>
            </p:cNvPr>
            <p:cNvSpPr/>
            <p:nvPr userDrawn="1"/>
          </p:nvSpPr>
          <p:spPr>
            <a:xfrm>
              <a:off x="12537184" y="1524572"/>
              <a:ext cx="262454" cy="25877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C8D6525-2AF7-F7DC-28D6-B557D89B41C0}"/>
                </a:ext>
              </a:extLst>
            </p:cNvPr>
            <p:cNvSpPr/>
            <p:nvPr userDrawn="1"/>
          </p:nvSpPr>
          <p:spPr>
            <a:xfrm>
              <a:off x="12903349" y="1589663"/>
              <a:ext cx="3485982" cy="31910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362945B-BB75-8DDF-DA0F-28BE794D6672}"/>
                </a:ext>
              </a:extLst>
            </p:cNvPr>
            <p:cNvSpPr/>
            <p:nvPr userDrawn="1"/>
          </p:nvSpPr>
          <p:spPr>
            <a:xfrm>
              <a:off x="12537184" y="2539031"/>
              <a:ext cx="262454" cy="260362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88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D17745C-42EF-7011-F973-39F86343652E}"/>
                </a:ext>
              </a:extLst>
            </p:cNvPr>
            <p:cNvSpPr/>
            <p:nvPr userDrawn="1"/>
          </p:nvSpPr>
          <p:spPr>
            <a:xfrm>
              <a:off x="12903349" y="2605709"/>
              <a:ext cx="3485982" cy="46992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Ga naar de (rechter)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‘Ontwerpen’ 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en de tab </a:t>
              </a:r>
              <a:r>
                <a: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‘indeling’, </a:t>
              </a: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om gebruik te maken van de opmaakfuncties: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/>
              </a:pPr>
              <a:r>
                <a:rPr lang="nl-NL" sz="788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Opvulling, lijnen, cellen verdelen, cellen toevoegen, kolommen of rijen verwijderen, etc.</a:t>
              </a:r>
              <a:endParaRPr lang="nl-NL" sz="788" b="1" kern="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" name="Rechte verbindingslijn 19">
              <a:extLst>
                <a:ext uri="{FF2B5EF4-FFF2-40B4-BE49-F238E27FC236}">
                  <a16:creationId xmlns:a16="http://schemas.microsoft.com/office/drawing/2014/main" id="{7B44473F-7030-2E0B-1FD2-DEE965BDCD6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543790" y="2417192"/>
              <a:ext cx="3816000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oep 20">
              <a:extLst>
                <a:ext uri="{FF2B5EF4-FFF2-40B4-BE49-F238E27FC236}">
                  <a16:creationId xmlns:a16="http://schemas.microsoft.com/office/drawing/2014/main" id="{D8B0E6C1-7054-F73C-E647-51BBC2FB9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1925" y="2004002"/>
              <a:ext cx="825930" cy="209550"/>
              <a:chOff x="13504624" y="2482850"/>
              <a:chExt cx="825500" cy="209550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B5E4016A-96B9-B328-EBDA-7D4063085B57}"/>
                  </a:ext>
                </a:extLst>
              </p:cNvPr>
              <p:cNvSpPr/>
              <p:nvPr userDrawn="1"/>
            </p:nvSpPr>
            <p:spPr>
              <a:xfrm>
                <a:off x="13503932" y="2482867"/>
                <a:ext cx="827146" cy="20956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0" rIns="0" bIns="0" anchor="ctr"/>
              <a:lstStyle/>
              <a:p>
                <a:pPr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28" name="Rechte verbindingslijn 34">
                <a:extLst>
                  <a:ext uri="{FF2B5EF4-FFF2-40B4-BE49-F238E27FC236}">
                    <a16:creationId xmlns:a16="http://schemas.microsoft.com/office/drawing/2014/main" id="{70DF3421-BB76-7D75-1A41-A406A78E677C}"/>
                  </a:ext>
                </a:extLst>
              </p:cNvPr>
              <p:cNvCxnSpPr>
                <a:cxnSpLocks noChangeShapeType="1"/>
              </p:cNvCxnSpPr>
              <p:nvPr userDrawn="1"/>
            </p:nvCxnSpPr>
            <p:spPr bwMode="auto"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algn="ctr">
                <a:solidFill>
                  <a:srgbClr val="445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Gelijkbenige driehoek 28">
                <a:extLst>
                  <a:ext uri="{FF2B5EF4-FFF2-40B4-BE49-F238E27FC236}">
                    <a16:creationId xmlns:a16="http://schemas.microsoft.com/office/drawing/2014/main" id="{42A64ACF-98A0-D083-8210-1560FA3CBB99}"/>
                  </a:ext>
                </a:extLst>
              </p:cNvPr>
              <p:cNvSpPr/>
              <p:nvPr userDrawn="1"/>
            </p:nvSpPr>
            <p:spPr>
              <a:xfrm rot="10800000">
                <a:off x="14197805" y="2567009"/>
                <a:ext cx="86733" cy="50802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Tabel icoon">
              <a:extLst>
                <a:ext uri="{FF2B5EF4-FFF2-40B4-BE49-F238E27FC236}">
                  <a16:creationId xmlns:a16="http://schemas.microsoft.com/office/drawing/2014/main" id="{1140D8FE-C886-F4DB-FA19-48C9F1B93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7654" y="903541"/>
              <a:ext cx="375696" cy="339168"/>
              <a:chOff x="6072040" y="3376043"/>
              <a:chExt cx="1227920" cy="1109109"/>
            </a:xfrm>
          </p:grpSpPr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24EF63B8-7484-8EC1-A5EB-1CB1BCD186A4}"/>
                  </a:ext>
                </a:extLst>
              </p:cNvPr>
              <p:cNvSpPr/>
              <p:nvPr userDrawn="1"/>
            </p:nvSpPr>
            <p:spPr>
              <a:xfrm>
                <a:off x="6068702" y="3376991"/>
                <a:ext cx="1231358" cy="110579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F3910DED-B57C-7FCD-32B9-0BE30A6CA9B3}"/>
                  </a:ext>
                </a:extLst>
              </p:cNvPr>
              <p:cNvSpPr/>
              <p:nvPr userDrawn="1"/>
            </p:nvSpPr>
            <p:spPr>
              <a:xfrm>
                <a:off x="6089453" y="3392564"/>
                <a:ext cx="1210607" cy="218043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BAF02527-6413-7062-D641-066560536A22}"/>
                  </a:ext>
                </a:extLst>
              </p:cNvPr>
              <p:cNvCxnSpPr/>
              <p:nvPr userDrawn="1"/>
            </p:nvCxnSpPr>
            <p:spPr>
              <a:xfrm>
                <a:off x="6490682" y="3605418"/>
                <a:ext cx="0" cy="872173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1E165ED1-D8DA-0E18-6C5A-144F80B1349E}"/>
                  </a:ext>
                </a:extLst>
              </p:cNvPr>
              <p:cNvCxnSpPr/>
              <p:nvPr userDrawn="1"/>
            </p:nvCxnSpPr>
            <p:spPr>
              <a:xfrm>
                <a:off x="6884996" y="3605418"/>
                <a:ext cx="0" cy="872173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037A1EFB-B4A8-70CA-0934-2FC7243EEBFB}"/>
                  </a:ext>
                </a:extLst>
              </p:cNvPr>
              <p:cNvCxnSpPr/>
              <p:nvPr userDrawn="1"/>
            </p:nvCxnSpPr>
            <p:spPr>
              <a:xfrm flipH="1">
                <a:off x="6089453" y="3828651"/>
                <a:ext cx="1210607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939EAFB-3903-92A7-14D5-4E36B8CEEC76}"/>
                  </a:ext>
                </a:extLst>
              </p:cNvPr>
              <p:cNvCxnSpPr/>
              <p:nvPr userDrawn="1"/>
            </p:nvCxnSpPr>
            <p:spPr>
              <a:xfrm flipH="1">
                <a:off x="6089453" y="4057077"/>
                <a:ext cx="1210607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A052E90-9DC3-8EB7-77FB-A28E25BD9CE0}"/>
                  </a:ext>
                </a:extLst>
              </p:cNvPr>
              <p:cNvCxnSpPr/>
              <p:nvPr userDrawn="1"/>
            </p:nvCxnSpPr>
            <p:spPr>
              <a:xfrm flipH="1">
                <a:off x="6089453" y="4275121"/>
                <a:ext cx="1210607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F3C1B3B1-B8F2-FED4-345E-383CAF6510CD}"/>
                  </a:ext>
                </a:extLst>
              </p:cNvPr>
              <p:cNvSpPr/>
              <p:nvPr userDrawn="1"/>
            </p:nvSpPr>
            <p:spPr>
              <a:xfrm>
                <a:off x="6068702" y="3376991"/>
                <a:ext cx="1231358" cy="110579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1350"/>
              </a:p>
            </p:txBody>
          </p:sp>
        </p:grpSp>
      </p:grpSp>
      <p:grpSp>
        <p:nvGrpSpPr>
          <p:cNvPr id="30" name="TEKSTINSTRUCTIES">
            <a:extLst>
              <a:ext uri="{FF2B5EF4-FFF2-40B4-BE49-F238E27FC236}">
                <a16:creationId xmlns:a16="http://schemas.microsoft.com/office/drawing/2014/main" id="{6A4A83F7-C8C7-8E9F-1D22-D6A14F086780}"/>
              </a:ext>
            </a:extLst>
          </p:cNvPr>
          <p:cNvGrpSpPr>
            <a:grpSpLocks/>
          </p:cNvGrpSpPr>
          <p:nvPr/>
        </p:nvGrpSpPr>
        <p:grpSpPr bwMode="auto">
          <a:xfrm>
            <a:off x="-4296834" y="-719138"/>
            <a:ext cx="4138083" cy="7199313"/>
            <a:chOff x="-4297881" y="-718670"/>
            <a:chExt cx="4140000" cy="7198669"/>
          </a:xfrm>
        </p:grpSpPr>
        <p:sp>
          <p:nvSpPr>
            <p:cNvPr id="31" name="Rechthoek: afgeronde hoeken 30">
              <a:extLst>
                <a:ext uri="{FF2B5EF4-FFF2-40B4-BE49-F238E27FC236}">
                  <a16:creationId xmlns:a16="http://schemas.microsoft.com/office/drawing/2014/main" id="{89281FD2-C44E-621E-C1D8-BB9E510436AC}"/>
                </a:ext>
              </a:extLst>
            </p:cNvPr>
            <p:cNvSpPr/>
            <p:nvPr userDrawn="1"/>
          </p:nvSpPr>
          <p:spPr>
            <a:xfrm>
              <a:off x="-4297881" y="-718670"/>
              <a:ext cx="4140000" cy="863524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Hoe werken de 9 ingestelde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tekst-levels/niveaus?</a:t>
              </a:r>
            </a:p>
          </p:txBody>
        </p:sp>
        <p:sp>
          <p:nvSpPr>
            <p:cNvPr id="96" name="Rechthoek: afgeronde hoeken 95">
              <a:extLst>
                <a:ext uri="{FF2B5EF4-FFF2-40B4-BE49-F238E27FC236}">
                  <a16:creationId xmlns:a16="http://schemas.microsoft.com/office/drawing/2014/main" id="{F6AE1BA3-3F13-1A16-F846-D6BEE97B09EC}"/>
                </a:ext>
              </a:extLst>
            </p:cNvPr>
            <p:cNvSpPr/>
            <p:nvPr userDrawn="1"/>
          </p:nvSpPr>
          <p:spPr>
            <a:xfrm>
              <a:off x="-4297881" y="404"/>
              <a:ext cx="4140000" cy="6479595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7" name="Rechte verbindingslijn 39">
              <a:extLst>
                <a:ext uri="{FF2B5EF4-FFF2-40B4-BE49-F238E27FC236}">
                  <a16:creationId xmlns:a16="http://schemas.microsoft.com/office/drawing/2014/main" id="{649F0433-9165-726A-2DFC-C8476CBB074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757834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8" name="Groep 40">
              <a:extLst>
                <a:ext uri="{FF2B5EF4-FFF2-40B4-BE49-F238E27FC236}">
                  <a16:creationId xmlns:a16="http://schemas.microsoft.com/office/drawing/2014/main" id="{D41714CF-552F-7FE9-4E3C-085F6EB8FA9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3905190" y="127747"/>
              <a:ext cx="3354618" cy="786653"/>
              <a:chOff x="-3419346" y="368233"/>
              <a:chExt cx="3170491" cy="743862"/>
            </a:xfrm>
          </p:grpSpPr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CE376384-97FF-C4BD-2513-CB2A74CA2D7A}"/>
                  </a:ext>
                </a:extLst>
              </p:cNvPr>
              <p:cNvSpPr/>
              <p:nvPr userDrawn="1"/>
            </p:nvSpPr>
            <p:spPr>
              <a:xfrm>
                <a:off x="-3296134" y="367897"/>
                <a:ext cx="434308" cy="24466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nl-NL" sz="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3EDBF221-EB32-B8BA-2A4D-6DABE8DB8D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827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8E66EC26-81B0-6CE2-FCC9-4A7B7EE93C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20222" y="612563"/>
                <a:ext cx="136096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CA2CD52-519D-6377-CAFD-3406A4E09829}"/>
                  </a:ext>
                </a:extLst>
              </p:cNvPr>
              <p:cNvSpPr/>
              <p:nvPr userDrawn="1"/>
            </p:nvSpPr>
            <p:spPr>
              <a:xfrm>
                <a:off x="-3290130" y="590047"/>
                <a:ext cx="422298" cy="63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75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4" name="Groep 99">
                <a:extLst>
                  <a:ext uri="{FF2B5EF4-FFF2-40B4-BE49-F238E27FC236}">
                    <a16:creationId xmlns:a16="http://schemas.microsoft.com/office/drawing/2014/main" id="{1F6C438E-1721-60ED-E125-05740639F33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6" name="Groep 209">
                  <a:extLst>
                    <a:ext uri="{FF2B5EF4-FFF2-40B4-BE49-F238E27FC236}">
                      <a16:creationId xmlns:a16="http://schemas.microsoft.com/office/drawing/2014/main" id="{6E343EFB-5879-9F06-36AD-6CE0E6FFAE5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00" name="Rechte verbindingslijn 213">
                    <a:extLst>
                      <a:ext uri="{FF2B5EF4-FFF2-40B4-BE49-F238E27FC236}">
                        <a16:creationId xmlns:a16="http://schemas.microsoft.com/office/drawing/2014/main" id="{467C78BB-478A-615A-C5B3-7EC27FB4F8C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1" name="Rechte verbindingslijn 214">
                    <a:extLst>
                      <a:ext uri="{FF2B5EF4-FFF2-40B4-BE49-F238E27FC236}">
                        <a16:creationId xmlns:a16="http://schemas.microsoft.com/office/drawing/2014/main" id="{D7AD70A2-5284-D4B8-8CE6-6AEE08A3B170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2" name="Rechte verbindingslijn 215">
                    <a:extLst>
                      <a:ext uri="{FF2B5EF4-FFF2-40B4-BE49-F238E27FC236}">
                        <a16:creationId xmlns:a16="http://schemas.microsoft.com/office/drawing/2014/main" id="{52905B07-5E6C-F5B9-F0D2-FC9D8FCF427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3" name="Rechte verbindingslijn 216">
                    <a:extLst>
                      <a:ext uri="{FF2B5EF4-FFF2-40B4-BE49-F238E27FC236}">
                        <a16:creationId xmlns:a16="http://schemas.microsoft.com/office/drawing/2014/main" id="{47C35A65-0F20-7D18-1EFD-E7D643F78CA6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8" name="Rechte verbindingslijn 217">
                    <a:extLst>
                      <a:ext uri="{FF2B5EF4-FFF2-40B4-BE49-F238E27FC236}">
                        <a16:creationId xmlns:a16="http://schemas.microsoft.com/office/drawing/2014/main" id="{FDE82774-B978-CA17-2470-830409F8AEFA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97" name="Groep 210">
                  <a:extLst>
                    <a:ext uri="{FF2B5EF4-FFF2-40B4-BE49-F238E27FC236}">
                      <a16:creationId xmlns:a16="http://schemas.microsoft.com/office/drawing/2014/main" id="{3F8C6CC4-0ACC-8C05-A838-E9A5F55E441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21B97CA0-E25E-2CED-CBED-4AE18ACCFF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33" y="1437927"/>
                    <a:ext cx="127642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Pijl: punthaak 198">
                    <a:extLst>
                      <a:ext uri="{FF2B5EF4-FFF2-40B4-BE49-F238E27FC236}">
                        <a16:creationId xmlns:a16="http://schemas.microsoft.com/office/drawing/2014/main" id="{814497CC-722C-F104-F950-6B0A8F08274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35" y="1395381"/>
                    <a:ext cx="131189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5" name="Groep 100">
                <a:extLst>
                  <a:ext uri="{FF2B5EF4-FFF2-40B4-BE49-F238E27FC236}">
                    <a16:creationId xmlns:a16="http://schemas.microsoft.com/office/drawing/2014/main" id="{FFFC9F2F-480F-F5B1-FBCE-536344AEBD6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5" name="Groep 199">
                  <a:extLst>
                    <a:ext uri="{FF2B5EF4-FFF2-40B4-BE49-F238E27FC236}">
                      <a16:creationId xmlns:a16="http://schemas.microsoft.com/office/drawing/2014/main" id="{E5181EFF-4F09-FA3A-58E7-CA46F66E330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9" name="Rechte verbindingslijn 204">
                    <a:extLst>
                      <a:ext uri="{FF2B5EF4-FFF2-40B4-BE49-F238E27FC236}">
                        <a16:creationId xmlns:a16="http://schemas.microsoft.com/office/drawing/2014/main" id="{580F11B8-E096-DCDE-2778-B282EB18A75B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2" name="Rechte verbindingslijn 205">
                    <a:extLst>
                      <a:ext uri="{FF2B5EF4-FFF2-40B4-BE49-F238E27FC236}">
                        <a16:creationId xmlns:a16="http://schemas.microsoft.com/office/drawing/2014/main" id="{039E021E-3AF9-0EF5-EF07-BFC809D3EB29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3" name="Rechte verbindingslijn 206">
                    <a:extLst>
                      <a:ext uri="{FF2B5EF4-FFF2-40B4-BE49-F238E27FC236}">
                        <a16:creationId xmlns:a16="http://schemas.microsoft.com/office/drawing/2014/main" id="{B94C3A94-72B3-6596-F976-D468005F654F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" name="Rechte verbindingslijn 207">
                    <a:extLst>
                      <a:ext uri="{FF2B5EF4-FFF2-40B4-BE49-F238E27FC236}">
                        <a16:creationId xmlns:a16="http://schemas.microsoft.com/office/drawing/2014/main" id="{808707C8-0AC9-7194-AD09-9CF997242BC7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5" name="Rechte verbindingslijn 208">
                    <a:extLst>
                      <a:ext uri="{FF2B5EF4-FFF2-40B4-BE49-F238E27FC236}">
                        <a16:creationId xmlns:a16="http://schemas.microsoft.com/office/drawing/2014/main" id="{707D429C-5D75-E027-E3E5-52A8FE90FA71}"/>
                      </a:ext>
                    </a:extLst>
                  </p:cNvPr>
                  <p:cNvCxnSpPr>
                    <a:cxnSpLocks noChangeShapeType="1"/>
                  </p:cNvCxnSpPr>
                  <p:nvPr userDrawn="1"/>
                </p:nvCxnSpPr>
                <p:spPr bwMode="auto"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56" name="Groep 201">
                  <a:extLst>
                    <a:ext uri="{FF2B5EF4-FFF2-40B4-BE49-F238E27FC236}">
                      <a16:creationId xmlns:a16="http://schemas.microsoft.com/office/drawing/2014/main" id="{56F2C93E-685E-107F-9E6F-8C68669ACFA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0A27F492-C85A-B093-544B-C8112CFCAA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2266" y="1437927"/>
                    <a:ext cx="117007" cy="45206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655F6A8E-57A9-2A57-A200-2B418A53239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267" y="1395381"/>
                    <a:ext cx="127642" cy="135617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750" b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6" name="Rechte verbindingslijn 101">
                <a:extLst>
                  <a:ext uri="{FF2B5EF4-FFF2-40B4-BE49-F238E27FC236}">
                    <a16:creationId xmlns:a16="http://schemas.microsoft.com/office/drawing/2014/main" id="{2ED57282-8A13-B5E1-D2E6-2E60CD3BBE1C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Rechte verbindingslijn 102">
                <a:extLst>
                  <a:ext uri="{FF2B5EF4-FFF2-40B4-BE49-F238E27FC236}">
                    <a16:creationId xmlns:a16="http://schemas.microsoft.com/office/drawing/2014/main" id="{80F1BDB7-82A4-B88A-B204-8F939F4B9696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algn="ctr">
                <a:solidFill>
                  <a:schemeClr val="accent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8" name="Groep 103">
                <a:extLst>
                  <a:ext uri="{FF2B5EF4-FFF2-40B4-BE49-F238E27FC236}">
                    <a16:creationId xmlns:a16="http://schemas.microsoft.com/office/drawing/2014/main" id="{93694A29-B966-14D5-4230-D9FEE20AE2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F4721B7-19AE-D8CF-98E7-ED975417E881}"/>
                    </a:ext>
                  </a:extLst>
                </p:cNvPr>
                <p:cNvSpPr/>
                <p:nvPr userDrawn="1"/>
              </p:nvSpPr>
              <p:spPr>
                <a:xfrm>
                  <a:off x="-2722400" y="342702"/>
                  <a:ext cx="433485" cy="40501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5" name="Groep 125">
                  <a:extLst>
                    <a:ext uri="{FF2B5EF4-FFF2-40B4-BE49-F238E27FC236}">
                      <a16:creationId xmlns:a16="http://schemas.microsoft.com/office/drawing/2014/main" id="{B8E3197B-477C-C5E1-F9C5-7A2AB60B2BF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6" name="Groep 126">
                    <a:extLst>
                      <a:ext uri="{FF2B5EF4-FFF2-40B4-BE49-F238E27FC236}">
                        <a16:creationId xmlns:a16="http://schemas.microsoft.com/office/drawing/2014/main" id="{20D62CC0-BE9D-2253-6DA9-FDFA423167D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0" name="Rechte verbindingslijn 194">
                      <a:extLst>
                        <a:ext uri="{FF2B5EF4-FFF2-40B4-BE49-F238E27FC236}">
                          <a16:creationId xmlns:a16="http://schemas.microsoft.com/office/drawing/2014/main" id="{6973EAB1-CA26-C859-84C4-50B364CCCEA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51" name="Rechte verbindingslijn 195">
                      <a:extLst>
                        <a:ext uri="{FF2B5EF4-FFF2-40B4-BE49-F238E27FC236}">
                          <a16:creationId xmlns:a16="http://schemas.microsoft.com/office/drawing/2014/main" id="{12502D70-538C-0B7C-5226-4F8FA00A8342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52" name="Rechte verbindingslijn 196">
                      <a:extLst>
                        <a:ext uri="{FF2B5EF4-FFF2-40B4-BE49-F238E27FC236}">
                          <a16:creationId xmlns:a16="http://schemas.microsoft.com/office/drawing/2014/main" id="{8AA167F8-7893-7538-B0F8-4A0EE8981A3F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53" name="Rechte verbindingslijn 197">
                      <a:extLst>
                        <a:ext uri="{FF2B5EF4-FFF2-40B4-BE49-F238E27FC236}">
                          <a16:creationId xmlns:a16="http://schemas.microsoft.com/office/drawing/2014/main" id="{F13ADA0F-F057-718E-0EFC-86DF3000CE81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54" name="Rechte verbindingslijn 198">
                      <a:extLst>
                        <a:ext uri="{FF2B5EF4-FFF2-40B4-BE49-F238E27FC236}">
                          <a16:creationId xmlns:a16="http://schemas.microsoft.com/office/drawing/2014/main" id="{FE7D4930-D9B2-AD10-33A1-B15E4B6B24BB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47" name="Groep 191">
                    <a:extLst>
                      <a:ext uri="{FF2B5EF4-FFF2-40B4-BE49-F238E27FC236}">
                        <a16:creationId xmlns:a16="http://schemas.microsoft.com/office/drawing/2014/main" id="{529F20B8-B718-1446-2473-B444E44A707F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33275C89-139B-F394-F7BA-28504E9908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0912" y="1437645"/>
                      <a:ext cx="117211" cy="43952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9" name="Pijl: punthaak 148">
                      <a:extLst>
                        <a:ext uri="{FF2B5EF4-FFF2-40B4-BE49-F238E27FC236}">
                          <a16:creationId xmlns:a16="http://schemas.microsoft.com/office/drawing/2014/main" id="{D5120AF6-4F7A-46F3-193A-B88A437FD2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0871" y="1395691"/>
                      <a:ext cx="127866" cy="127861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9" name="Groep 104">
                <a:extLst>
                  <a:ext uri="{FF2B5EF4-FFF2-40B4-BE49-F238E27FC236}">
                    <a16:creationId xmlns:a16="http://schemas.microsoft.com/office/drawing/2014/main" id="{E3D4EB89-E443-E4AB-ADA0-DE11ACA933E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DA4BCF1B-48A7-4174-B193-1D5BA959B687}"/>
                    </a:ext>
                  </a:extLst>
                </p:cNvPr>
                <p:cNvSpPr/>
                <p:nvPr userDrawn="1"/>
              </p:nvSpPr>
              <p:spPr>
                <a:xfrm>
                  <a:off x="-2722400" y="783344"/>
                  <a:ext cx="433485" cy="39957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nl-NL" sz="788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3" name="Groep 108">
                  <a:extLst>
                    <a:ext uri="{FF2B5EF4-FFF2-40B4-BE49-F238E27FC236}">
                      <a16:creationId xmlns:a16="http://schemas.microsoft.com/office/drawing/2014/main" id="{E4775594-9324-9F33-6B26-E8A3A1C1FD6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4" name="Groep 115">
                    <a:extLst>
                      <a:ext uri="{FF2B5EF4-FFF2-40B4-BE49-F238E27FC236}">
                        <a16:creationId xmlns:a16="http://schemas.microsoft.com/office/drawing/2014/main" id="{29269C62-714B-603E-1C48-7EC23325993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9" name="Rechte verbindingslijn 119">
                      <a:extLst>
                        <a:ext uri="{FF2B5EF4-FFF2-40B4-BE49-F238E27FC236}">
                          <a16:creationId xmlns:a16="http://schemas.microsoft.com/office/drawing/2014/main" id="{F1401BCD-425C-FCCC-FFA9-8F92DCDC953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0" name="Rechte verbindingslijn 120">
                      <a:extLst>
                        <a:ext uri="{FF2B5EF4-FFF2-40B4-BE49-F238E27FC236}">
                          <a16:creationId xmlns:a16="http://schemas.microsoft.com/office/drawing/2014/main" id="{7E645480-8DB0-4CCF-20A4-FE82AA75A18D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1" name="Rechte verbindingslijn 121">
                      <a:extLst>
                        <a:ext uri="{FF2B5EF4-FFF2-40B4-BE49-F238E27FC236}">
                          <a16:creationId xmlns:a16="http://schemas.microsoft.com/office/drawing/2014/main" id="{A9CEEF86-F99F-F319-6EC7-42879F535764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2" name="Rechte verbindingslijn 122">
                      <a:extLst>
                        <a:ext uri="{FF2B5EF4-FFF2-40B4-BE49-F238E27FC236}">
                          <a16:creationId xmlns:a16="http://schemas.microsoft.com/office/drawing/2014/main" id="{0E2D8EF9-04B5-4A4F-6C7A-C1C6C75B3CB3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3" name="Rechte verbindingslijn 123">
                      <a:extLst>
                        <a:ext uri="{FF2B5EF4-FFF2-40B4-BE49-F238E27FC236}">
                          <a16:creationId xmlns:a16="http://schemas.microsoft.com/office/drawing/2014/main" id="{B6B0705C-9326-C2C8-53D8-500676FA643C}"/>
                        </a:ext>
                      </a:extLst>
                    </p:cNvPr>
                    <p:cNvCxnSpPr>
                      <a:cxnSpLocks noChangeShapeType="1"/>
                    </p:cNvCxnSpPr>
                    <p:nvPr userDrawn="1"/>
                  </p:nvCxnSpPr>
                  <p:spPr bwMode="auto"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35" name="Groep 116">
                    <a:extLst>
                      <a:ext uri="{FF2B5EF4-FFF2-40B4-BE49-F238E27FC236}">
                        <a16:creationId xmlns:a16="http://schemas.microsoft.com/office/drawing/2014/main" id="{92EEF94F-4A04-FD30-E180-C0A3B780943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6" name="Rechthoek 135">
                      <a:extLst>
                        <a:ext uri="{FF2B5EF4-FFF2-40B4-BE49-F238E27FC236}">
                          <a16:creationId xmlns:a16="http://schemas.microsoft.com/office/drawing/2014/main" id="{1D9300E4-A60C-2613-AE2E-A1E6DEA273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142" y="1437650"/>
                      <a:ext cx="117211" cy="49946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8" name="Pijl: punthaak 137">
                      <a:extLst>
                        <a:ext uri="{FF2B5EF4-FFF2-40B4-BE49-F238E27FC236}">
                          <a16:creationId xmlns:a16="http://schemas.microsoft.com/office/drawing/2014/main" id="{F9C7FAF5-2243-CD5B-6114-94104DD9502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101" y="1395696"/>
                      <a:ext cx="127866" cy="133854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750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E3EEAAF1-AC9C-F4FD-9978-16596A89CBDD}"/>
                  </a:ext>
                </a:extLst>
              </p:cNvPr>
              <p:cNvSpPr/>
              <p:nvPr userDrawn="1"/>
            </p:nvSpPr>
            <p:spPr>
              <a:xfrm>
                <a:off x="-1949182" y="438445"/>
                <a:ext cx="1701203" cy="19963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B5B625E3-CFA7-6D69-DFE4-340C0F1FF4F0}"/>
                  </a:ext>
                </a:extLst>
              </p:cNvPr>
              <p:cNvSpPr/>
              <p:nvPr userDrawn="1"/>
            </p:nvSpPr>
            <p:spPr>
              <a:xfrm>
                <a:off x="-1949182" y="848221"/>
                <a:ext cx="1701203" cy="1876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825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9" name="Rechte verbindingslijn 41">
              <a:extLst>
                <a:ext uri="{FF2B5EF4-FFF2-40B4-BE49-F238E27FC236}">
                  <a16:creationId xmlns:a16="http://schemas.microsoft.com/office/drawing/2014/main" id="{C4050837-994B-BA31-21BD-3F1C58BDE3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-4207880" y="1020932"/>
              <a:ext cx="3959998" cy="0"/>
            </a:xfrm>
            <a:prstGeom prst="line">
              <a:avLst/>
            </a:prstGeom>
            <a:noFill/>
            <a:ln w="31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Rechthoek 42">
              <a:extLst>
                <a:ext uri="{FF2B5EF4-FFF2-40B4-BE49-F238E27FC236}">
                  <a16:creationId xmlns:a16="http://schemas.microsoft.com/office/drawing/2014/main" id="{EDD1F20E-3CF4-E268-DD5E-6B2F964E04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164009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33375" indent="-333375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ts val="300"/>
                </a:spcBef>
                <a:buClr>
                  <a:srgbClr val="009EC2"/>
                </a:buClr>
                <a:buSzPct val="200000"/>
                <a:buFont typeface="Arial" panose="020B0604020202020204" pitchFamily="34" charset="0"/>
                <a:buChar char="ן"/>
                <a:defRPr/>
              </a:pPr>
              <a:r>
                <a:rPr lang="nl-NL" altLang="nl-NL" sz="1200">
                  <a:solidFill>
                    <a:srgbClr val="0D0D0D"/>
                  </a:solidFill>
                </a:rPr>
                <a:t>Subtitel met streep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2A1CB868-DD65-B0D4-6E10-905E03798509}"/>
                </a:ext>
              </a:extLst>
            </p:cNvPr>
            <p:cNvSpPr/>
            <p:nvPr userDrawn="1"/>
          </p:nvSpPr>
          <p:spPr>
            <a:xfrm>
              <a:off x="-4155999" y="1176636"/>
              <a:ext cx="3888001" cy="4666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, zoals hierboven aangegeven, om een van de tekstniveaus aan te passen of te veranderen.</a:t>
              </a:r>
            </a:p>
            <a:p>
              <a:pPr defTabSz="685800" eaLnBrk="1" fontAlgn="auto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br>
                <a:rPr lang="nl-NL" sz="750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</a:br>
              <a:r>
                <a:rPr lang="nl-NL" sz="750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0E1FE66-0700-5532-9369-6EA4BB5BA98B}"/>
                </a:ext>
              </a:extLst>
            </p:cNvPr>
            <p:cNvSpPr/>
            <p:nvPr userDrawn="1"/>
          </p:nvSpPr>
          <p:spPr>
            <a:xfrm>
              <a:off x="-4155999" y="224016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DFABD1B5-181B-CC67-7638-063F00121302}"/>
                </a:ext>
              </a:extLst>
            </p:cNvPr>
            <p:cNvSpPr/>
            <p:nvPr userDrawn="1"/>
          </p:nvSpPr>
          <p:spPr>
            <a:xfrm>
              <a:off x="-4155999" y="2700500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D4EE74A1-CD77-A29B-8CD7-269FAFA861D3}"/>
                </a:ext>
              </a:extLst>
            </p:cNvPr>
            <p:cNvSpPr/>
            <p:nvPr userDrawn="1"/>
          </p:nvSpPr>
          <p:spPr>
            <a:xfrm>
              <a:off x="-4155999" y="3159246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4CD610A-5ADC-4E63-69D3-C554446674AB}"/>
                </a:ext>
              </a:extLst>
            </p:cNvPr>
            <p:cNvSpPr/>
            <p:nvPr userDrawn="1"/>
          </p:nvSpPr>
          <p:spPr>
            <a:xfrm>
              <a:off x="-4155999" y="361958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987E6E7F-304D-9AE2-C0F0-50FD3D9CF4FA}"/>
                </a:ext>
              </a:extLst>
            </p:cNvPr>
            <p:cNvSpPr/>
            <p:nvPr userDrawn="1"/>
          </p:nvSpPr>
          <p:spPr>
            <a:xfrm>
              <a:off x="-4155999" y="407832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CCF060A5-9D41-3FDF-4A1C-10F9AD3D7C0D}"/>
                </a:ext>
              </a:extLst>
            </p:cNvPr>
            <p:cNvSpPr/>
            <p:nvPr userDrawn="1"/>
          </p:nvSpPr>
          <p:spPr>
            <a:xfrm>
              <a:off x="-4155999" y="4538661"/>
              <a:ext cx="262588" cy="25873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7D9B0474-F04B-8ECF-C580-6DB6D924AB73}"/>
                </a:ext>
              </a:extLst>
            </p:cNvPr>
            <p:cNvSpPr/>
            <p:nvPr userDrawn="1"/>
          </p:nvSpPr>
          <p:spPr>
            <a:xfrm>
              <a:off x="-4155999" y="499740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17F05B13-45E1-8F60-8B48-F4BDE1378BC5}"/>
                </a:ext>
              </a:extLst>
            </p:cNvPr>
            <p:cNvSpPr/>
            <p:nvPr userDrawn="1"/>
          </p:nvSpPr>
          <p:spPr>
            <a:xfrm>
              <a:off x="-4155999" y="5457740"/>
              <a:ext cx="262588" cy="25874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A3AD8411-3363-3469-FA58-2112AD641E2A}"/>
                </a:ext>
              </a:extLst>
            </p:cNvPr>
            <p:cNvSpPr/>
            <p:nvPr userDrawn="1"/>
          </p:nvSpPr>
          <p:spPr>
            <a:xfrm>
              <a:off x="-4155999" y="5916487"/>
              <a:ext cx="262588" cy="2603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25" kern="0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2" name="Rechthoek 75">
              <a:extLst>
                <a:ext uri="{FF2B5EF4-FFF2-40B4-BE49-F238E27FC236}">
                  <a16:creationId xmlns:a16="http://schemas.microsoft.com/office/drawing/2014/main" id="{5857E554-5182-E158-FAFA-AF5C8C7B4F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3635453"/>
              <a:ext cx="3240001" cy="2555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41338" indent="-207963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SzPct val="100000"/>
                <a:buFontTx/>
                <a:buBlip>
                  <a:blip r:embed="rId2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Bullets</a:t>
              </a:r>
            </a:p>
          </p:txBody>
        </p:sp>
        <p:sp>
          <p:nvSpPr>
            <p:cNvPr id="113" name="Rechthoek 76">
              <a:extLst>
                <a:ext uri="{FF2B5EF4-FFF2-40B4-BE49-F238E27FC236}">
                  <a16:creationId xmlns:a16="http://schemas.microsoft.com/office/drawing/2014/main" id="{373C7B33-AEDF-C1DB-A410-D6CEF2F626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455057" y="4087851"/>
              <a:ext cx="3240001" cy="2555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marL="342900" indent="-3429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738188" indent="-19685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33375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333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2" eaLnBrk="1" hangingPunct="1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altLang="nl-NL" sz="900">
                  <a:solidFill>
                    <a:srgbClr val="0D0D0D"/>
                  </a:solidFill>
                </a:rPr>
                <a:t>Sub-bullets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7CF06CCF-8889-5BCC-6C3E-A3519250ADC6}"/>
                </a:ext>
              </a:extLst>
            </p:cNvPr>
            <p:cNvSpPr/>
            <p:nvPr userDrawn="1"/>
          </p:nvSpPr>
          <p:spPr>
            <a:xfrm>
              <a:off x="-3455057" y="4559296"/>
              <a:ext cx="3240001" cy="257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334566" lvl="3" defTabSz="333375" eaLnBrk="1" fontAlgn="auto" hangingPunct="1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900" spc="38" dirty="0">
                  <a:ln w="12700">
                    <a:noFill/>
                    <a:miter lim="800000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+mn-lt"/>
                  <a:ea typeface="+mn-ea"/>
                </a:rPr>
                <a:t>Leestekst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927DD4A8-CECB-AD1B-2555-17130D29E911}"/>
                </a:ext>
              </a:extLst>
            </p:cNvPr>
            <p:cNvSpPr/>
            <p:nvPr userDrawn="1"/>
          </p:nvSpPr>
          <p:spPr>
            <a:xfrm>
              <a:off x="-3456000" y="2240465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4" defTabSz="333375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spc="38" dirty="0">
                  <a:ln w="9525">
                    <a:solidFill>
                      <a:srgbClr val="003F79"/>
                    </a:solidFill>
                    <a:miter lim="800000"/>
                  </a:ln>
                  <a:solidFill>
                    <a:srgbClr val="003F79"/>
                  </a:solidFill>
                  <a:latin typeface="+mn-lt"/>
                  <a:ea typeface="+mn-ea"/>
                </a:rPr>
                <a:t>Hoofdtitel 01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CC99DB57-FAA7-8713-13CD-B4E30D28C1CC}"/>
                </a:ext>
              </a:extLst>
            </p:cNvPr>
            <p:cNvSpPr/>
            <p:nvPr userDrawn="1"/>
          </p:nvSpPr>
          <p:spPr>
            <a:xfrm>
              <a:off x="-3456000" y="2701910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lvl="5" defTabSz="333375">
                <a:lnSpc>
                  <a:spcPct val="95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nl-NL" sz="2400" dirty="0">
                  <a:ln w="9525">
                    <a:solidFill>
                      <a:srgbClr val="007EA9"/>
                    </a:solidFill>
                    <a:miter lim="800000"/>
                  </a:ln>
                  <a:solidFill>
                    <a:srgbClr val="007EA9"/>
                  </a:solidFill>
                  <a:latin typeface="+mn-lt"/>
                  <a:ea typeface="+mn-ea"/>
                </a:rPr>
                <a:t>Hoofdtitel 02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D3B78E9E-3C3C-6627-30E8-3107EC4D3B12}"/>
                </a:ext>
              </a:extLst>
            </p:cNvPr>
            <p:cNvSpPr/>
            <p:nvPr userDrawn="1"/>
          </p:nvSpPr>
          <p:spPr>
            <a:xfrm>
              <a:off x="-3456000" y="4999841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739379" lvl="6" indent="-407194" defTabSz="333375">
                <a:lnSpc>
                  <a:spcPct val="95000"/>
                </a:lnSpc>
                <a:spcBef>
                  <a:spcPts val="900"/>
                </a:spcBef>
                <a:buClr>
                  <a:srgbClr val="007EA9"/>
                </a:buClr>
                <a:buFont typeface="+mj-lt"/>
                <a:buAutoNum type="arabicPeriod"/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Numerieke bullets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0AFD6ABA-1F9F-3148-2F09-D2A4EEB95983}"/>
                </a:ext>
              </a:extLst>
            </p:cNvPr>
            <p:cNvSpPr/>
            <p:nvPr userDrawn="1"/>
          </p:nvSpPr>
          <p:spPr>
            <a:xfrm>
              <a:off x="-3456000" y="5459427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938213" lvl="7" indent="-198835" defTabSz="333375">
                <a:lnSpc>
                  <a:spcPct val="95000"/>
                </a:lnSpc>
                <a:spcBef>
                  <a:spcPts val="450"/>
                </a:spcBef>
                <a:buClr>
                  <a:srgbClr val="003F79"/>
                </a:buClr>
                <a:buFontTx/>
                <a:buBlip>
                  <a:blip r:embed="rId2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Bullets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D544A071-E5CC-51B7-AEBB-AC78F3FDF6D0}"/>
                </a:ext>
              </a:extLst>
            </p:cNvPr>
            <p:cNvSpPr/>
            <p:nvPr userDrawn="1"/>
          </p:nvSpPr>
          <p:spPr>
            <a:xfrm>
              <a:off x="-3456000" y="5919014"/>
              <a:ext cx="3239999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1146572" lvl="8" indent="-208360" defTabSz="333375">
                <a:lnSpc>
                  <a:spcPct val="95000"/>
                </a:lnSpc>
                <a:spcAft>
                  <a:spcPts val="450"/>
                </a:spcAft>
                <a:buClr>
                  <a:srgbClr val="007EA9"/>
                </a:buClr>
                <a:buFontTx/>
                <a:buBlip>
                  <a:blip r:embed="rId3"/>
                </a:buBlip>
                <a:defRPr/>
              </a:pPr>
              <a:r>
                <a:rPr lang="nl-NL" sz="900" dirty="0">
                  <a:solidFill>
                    <a:srgbClr val="000000"/>
                  </a:solidFill>
                  <a:latin typeface="+mn-lt"/>
                  <a:ea typeface="+mn-ea"/>
                </a:rPr>
                <a:t># Sub-bullets</a:t>
              </a:r>
            </a:p>
          </p:txBody>
        </p:sp>
      </p:grpSp>
      <p:sp>
        <p:nvSpPr>
          <p:cNvPr id="26" name="Tijdelijke aanduiding voor tabel 8"/>
          <p:cNvSpPr>
            <a:spLocks noGrp="1"/>
          </p:cNvSpPr>
          <p:nvPr>
            <p:ph type="tbl" sz="quarter" idx="15"/>
          </p:nvPr>
        </p:nvSpPr>
        <p:spPr>
          <a:xfrm>
            <a:off x="903283" y="1997291"/>
            <a:ext cx="10385435" cy="37440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7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000" y="1116707"/>
            <a:ext cx="10440000" cy="431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4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5556000" y="6538312"/>
            <a:ext cx="1080000" cy="21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5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5355619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6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800381" y="6531112"/>
            <a:ext cx="36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7" name="Tijdelijke aanduiding voor tekst 6"/>
          <p:cNvSpPr>
            <a:spLocks noGrp="1"/>
          </p:cNvSpPr>
          <p:nvPr>
            <p:ph type="body" sz="quarter" idx="25"/>
          </p:nvPr>
        </p:nvSpPr>
        <p:spPr>
          <a:xfrm>
            <a:off x="189633" y="6248445"/>
            <a:ext cx="410400" cy="410400"/>
          </a:xfrm>
          <a:prstGeom prst="donut">
            <a:avLst>
              <a:gd name="adj" fmla="val 5865"/>
            </a:avLst>
          </a:prstGeom>
          <a:solidFill>
            <a:schemeClr val="bg2"/>
          </a:solidFill>
        </p:spPr>
        <p:txBody>
          <a:bodyPr wrap="none"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5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4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9" name="Tijdelijke aanduiding voor datum 3">
            <a:extLst>
              <a:ext uri="{FF2B5EF4-FFF2-40B4-BE49-F238E27FC236}">
                <a16:creationId xmlns:a16="http://schemas.microsoft.com/office/drawing/2014/main" id="{BD559F4F-14CE-8336-FF6E-C9504F5D77F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F825-ACCD-4097-8480-EE75363E3728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210" name="Tijdelijke aanduiding voor voettekst 4">
            <a:extLst>
              <a:ext uri="{FF2B5EF4-FFF2-40B4-BE49-F238E27FC236}">
                <a16:creationId xmlns:a16="http://schemas.microsoft.com/office/drawing/2014/main" id="{62757065-7175-7B53-C1A9-C9A8DA2568E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1" name="Tijdelijke aanduiding voor dianummer 5">
            <a:extLst>
              <a:ext uri="{FF2B5EF4-FFF2-40B4-BE49-F238E27FC236}">
                <a16:creationId xmlns:a16="http://schemas.microsoft.com/office/drawing/2014/main" id="{68497FEF-1044-CA58-6EFA-9D953614DEA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2594-7F17-42D7-86BD-F1F8834C079F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26646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D076FCF-9385-9D95-6860-4B92E8A5E10E}"/>
              </a:ext>
            </a:extLst>
          </p:cNvPr>
          <p:cNvSpPr/>
          <p:nvPr/>
        </p:nvSpPr>
        <p:spPr>
          <a:xfrm>
            <a:off x="0" y="-400050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1050" dirty="0"/>
              <a:t>Aangepast ontwerp</a:t>
            </a:r>
          </a:p>
        </p:txBody>
      </p:sp>
      <p:grpSp>
        <p:nvGrpSpPr>
          <p:cNvPr id="3" name="INSTRUCTIE HYPERS">
            <a:extLst>
              <a:ext uri="{FF2B5EF4-FFF2-40B4-BE49-F238E27FC236}">
                <a16:creationId xmlns:a16="http://schemas.microsoft.com/office/drawing/2014/main" id="{33EC2ADB-BFB1-87B1-00D1-F183CFFCA9CC}"/>
              </a:ext>
            </a:extLst>
          </p:cNvPr>
          <p:cNvGrpSpPr>
            <a:grpSpLocks/>
          </p:cNvGrpSpPr>
          <p:nvPr/>
        </p:nvGrpSpPr>
        <p:grpSpPr bwMode="auto">
          <a:xfrm>
            <a:off x="12395200" y="-719138"/>
            <a:ext cx="4140200" cy="7307263"/>
            <a:chOff x="12395374" y="-718670"/>
            <a:chExt cx="4140000" cy="7306669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8B9AD173-327C-78F0-FDDC-3B51FE9732D9}"/>
                </a:ext>
              </a:extLst>
            </p:cNvPr>
            <p:cNvSpPr/>
            <p:nvPr userDrawn="1"/>
          </p:nvSpPr>
          <p:spPr>
            <a:xfrm>
              <a:off x="12395374" y="-718670"/>
              <a:ext cx="4140000" cy="863531"/>
            </a:xfrm>
            <a:prstGeom prst="roundRect">
              <a:avLst>
                <a:gd name="adj" fmla="val 6084"/>
              </a:avLst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44000" tIns="144000" rIns="144000" bIns="144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Nieuwe Hyperlinks aanmaken</a:t>
              </a:r>
              <a:b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nl-NL" sz="1050" kern="0" cap="all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en /of bestaande aanpassen.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13B523BA-D92E-E084-3BB2-C34CAF28B65D}"/>
                </a:ext>
              </a:extLst>
            </p:cNvPr>
            <p:cNvSpPr/>
            <p:nvPr userDrawn="1"/>
          </p:nvSpPr>
          <p:spPr>
            <a:xfrm>
              <a:off x="12395374" y="410"/>
              <a:ext cx="4140000" cy="6587589"/>
            </a:xfrm>
            <a:prstGeom prst="roundRect">
              <a:avLst>
                <a:gd name="adj" fmla="val 1188"/>
              </a:avLst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25" kern="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" name="Instructie">
              <a:extLst>
                <a:ext uri="{FF2B5EF4-FFF2-40B4-BE49-F238E27FC236}">
                  <a16:creationId xmlns:a16="http://schemas.microsoft.com/office/drawing/2014/main" id="{6420ABC2-4CB3-39A7-CB37-D7E3950A9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38131" y="156910"/>
              <a:ext cx="3850732" cy="6371079"/>
              <a:chOff x="-3423240" y="367924"/>
              <a:chExt cx="3850732" cy="6371079"/>
            </a:xfrm>
          </p:grpSpPr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DF3D41E2-7053-046B-6537-C3797E9DC2F5}"/>
                  </a:ext>
                </a:extLst>
              </p:cNvPr>
              <p:cNvSpPr/>
              <p:nvPr userDrawn="1"/>
            </p:nvSpPr>
            <p:spPr>
              <a:xfrm>
                <a:off x="-3424187" y="368574"/>
                <a:ext cx="260337" cy="26032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788" kern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10" name="Rechte verbindingslijn 13">
                <a:extLst>
                  <a:ext uri="{FF2B5EF4-FFF2-40B4-BE49-F238E27FC236}">
                    <a16:creationId xmlns:a16="http://schemas.microsoft.com/office/drawing/2014/main" id="{0AD220D9-02F7-8EDD-0DF5-FC17E6DC76DD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3417581" y="1824625"/>
                <a:ext cx="3816000" cy="0"/>
              </a:xfrm>
              <a:prstGeom prst="line">
                <a:avLst/>
              </a:prstGeom>
              <a:noFill/>
              <a:ln w="31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CE122AB0-8F43-4335-447F-908D53F3348D}"/>
                  </a:ext>
                </a:extLst>
              </p:cNvPr>
              <p:cNvSpPr/>
              <p:nvPr userDrawn="1"/>
            </p:nvSpPr>
            <p:spPr>
              <a:xfrm>
                <a:off x="-3058022" y="435244"/>
                <a:ext cx="3485982" cy="59526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Ga naar de tab ‘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Invoegen’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 en klik op de knop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‘Vormen’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. Kies de vorm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‘Rechthoek’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 en sleep met de muis over de dia om de vorm te trekken.</a:t>
                </a:r>
              </a:p>
            </p:txBody>
          </p:sp>
          <p:cxnSp>
            <p:nvCxnSpPr>
              <p:cNvPr id="12" name="Rechte verbindingslijn 15">
                <a:extLst>
                  <a:ext uri="{FF2B5EF4-FFF2-40B4-BE49-F238E27FC236}">
                    <a16:creationId xmlns:a16="http://schemas.microsoft.com/office/drawing/2014/main" id="{9E8DF20B-E05D-2278-A54B-338CE9446EC8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3417581" y="6105885"/>
                <a:ext cx="3816000" cy="0"/>
              </a:xfrm>
              <a:prstGeom prst="line">
                <a:avLst/>
              </a:prstGeom>
              <a:noFill/>
              <a:ln w="31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337C6756-78FC-5BD0-C13C-33BB259BDECE}"/>
                  </a:ext>
                </a:extLst>
              </p:cNvPr>
              <p:cNvSpPr/>
              <p:nvPr userDrawn="1"/>
            </p:nvSpPr>
            <p:spPr>
              <a:xfrm>
                <a:off x="-3424187" y="1951182"/>
                <a:ext cx="260337" cy="26032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788" kern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0C616F60-BAC0-A2A5-4CA9-F76B1A7B3D4F}"/>
                  </a:ext>
                </a:extLst>
              </p:cNvPr>
              <p:cNvSpPr/>
              <p:nvPr userDrawn="1"/>
            </p:nvSpPr>
            <p:spPr>
              <a:xfrm>
                <a:off x="-3058022" y="2017852"/>
                <a:ext cx="3485982" cy="31747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Sleep het blokje over de menuknop heen en maak deze even groot als de menuknop. Klik met de rechter muisknop op de rechthoek en kies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‘Vorm opmaken’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.</a:t>
                </a:r>
                <a:endPara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" name="Groep 19">
                <a:extLst>
                  <a:ext uri="{FF2B5EF4-FFF2-40B4-BE49-F238E27FC236}">
                    <a16:creationId xmlns:a16="http://schemas.microsoft.com/office/drawing/2014/main" id="{363B8523-A38B-38D1-70C5-B84535B5B4C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33717" y="5781713"/>
                <a:ext cx="825500" cy="209550"/>
                <a:chOff x="13504624" y="2482850"/>
                <a:chExt cx="825500" cy="209550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B5CBCE04-DCA1-2B46-81E2-66C293410821}"/>
                    </a:ext>
                  </a:extLst>
                </p:cNvPr>
                <p:cNvSpPr/>
                <p:nvPr userDrawn="1"/>
              </p:nvSpPr>
              <p:spPr>
                <a:xfrm>
                  <a:off x="13503603" y="2482646"/>
                  <a:ext cx="821227" cy="209533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52000" tIns="0" rIns="0" bIns="0" anchor="ctr"/>
                <a:lstStyle/>
                <a:p>
                  <a:pPr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defRPr/>
                  </a:pPr>
                  <a:r>
                    <a:rPr lang="nl-NL" sz="525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OK</a:t>
                  </a:r>
                </a:p>
              </p:txBody>
            </p:sp>
            <p:cxnSp>
              <p:nvCxnSpPr>
                <p:cNvPr id="98" name="Rechte verbindingslijn 105">
                  <a:extLst>
                    <a:ext uri="{FF2B5EF4-FFF2-40B4-BE49-F238E27FC236}">
                      <a16:creationId xmlns:a16="http://schemas.microsoft.com/office/drawing/2014/main" id="{D6C4DC32-B953-AE91-A3E3-D29DEA10E835}"/>
                    </a:ext>
                  </a:extLst>
                </p:cNvPr>
                <p:cNvCxnSpPr>
                  <a:cxnSpLocks noChangeShapeType="1"/>
                </p:cNvCxnSpPr>
                <p:nvPr userDrawn="1"/>
              </p:nvCxnSpPr>
              <p:spPr bwMode="auto"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algn="ctr">
                  <a:solidFill>
                    <a:srgbClr val="44546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9" name="Gelijkbenige driehoek 98">
                  <a:extLst>
                    <a:ext uri="{FF2B5EF4-FFF2-40B4-BE49-F238E27FC236}">
                      <a16:creationId xmlns:a16="http://schemas.microsoft.com/office/drawing/2014/main" id="{64A43E2B-FC9A-36B1-93B6-D3728BA30A2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5719" y="2566776"/>
                  <a:ext cx="86780" cy="50796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nl-NL" sz="675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65AC691B-3CF2-9BBA-4BD7-65688003C6D2}"/>
                  </a:ext>
                </a:extLst>
              </p:cNvPr>
              <p:cNvSpPr/>
              <p:nvPr userDrawn="1"/>
            </p:nvSpPr>
            <p:spPr>
              <a:xfrm>
                <a:off x="-3424187" y="3651257"/>
                <a:ext cx="260337" cy="26032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788" kern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BD1B7CE2-D9BC-7937-40E6-3E6BE96D3533}"/>
                  </a:ext>
                </a:extLst>
              </p:cNvPr>
              <p:cNvSpPr/>
              <p:nvPr userDrawn="1"/>
            </p:nvSpPr>
            <p:spPr>
              <a:xfrm>
                <a:off x="-3058022" y="3717927"/>
                <a:ext cx="3485982" cy="46827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Klik op de verfemmer, klik op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‘Opvulling’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 en sleep bij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‘Doorzichtigheid’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 de teller naar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100%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.</a:t>
                </a:r>
                <a:b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</a:b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Nu is het blokje volledig transparant.</a:t>
                </a:r>
                <a:endPara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19" name="Rechte verbindingslijn 25">
                <a:extLst>
                  <a:ext uri="{FF2B5EF4-FFF2-40B4-BE49-F238E27FC236}">
                    <a16:creationId xmlns:a16="http://schemas.microsoft.com/office/drawing/2014/main" id="{45D54839-4999-4F34-2115-6111A9D7A915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3417581" y="4734973"/>
                <a:ext cx="3816000" cy="0"/>
              </a:xfrm>
              <a:prstGeom prst="line">
                <a:avLst/>
              </a:prstGeom>
              <a:noFill/>
              <a:ln w="31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" name="Groep 26">
                <a:extLst>
                  <a:ext uri="{FF2B5EF4-FFF2-40B4-BE49-F238E27FC236}">
                    <a16:creationId xmlns:a16="http://schemas.microsoft.com/office/drawing/2014/main" id="{0A9885B1-CF39-1893-851D-481D37C6387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157492" y="1043526"/>
                <a:ext cx="593851" cy="702861"/>
                <a:chOff x="556302" y="773876"/>
                <a:chExt cx="906983" cy="1073474"/>
              </a:xfrm>
            </p:grpSpPr>
            <p:sp>
              <p:nvSpPr>
                <p:cNvPr id="93" name="Rechthoek: afgeronde hoeken 92">
                  <a:extLst>
                    <a:ext uri="{FF2B5EF4-FFF2-40B4-BE49-F238E27FC236}">
                      <a16:creationId xmlns:a16="http://schemas.microsoft.com/office/drawing/2014/main" id="{88158638-31F8-289E-70D9-868E45CEE898}"/>
                    </a:ext>
                  </a:extLst>
                </p:cNvPr>
                <p:cNvSpPr/>
                <p:nvPr/>
              </p:nvSpPr>
              <p:spPr>
                <a:xfrm>
                  <a:off x="556290" y="780661"/>
                  <a:ext cx="898665" cy="1066727"/>
                </a:xfrm>
                <a:prstGeom prst="roundRect">
                  <a:avLst>
                    <a:gd name="adj" fmla="val 7474"/>
                  </a:avLst>
                </a:prstGeom>
                <a:solidFill>
                  <a:schemeClr val="bg1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nl-NL" sz="675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Ovaal 93">
                  <a:extLst>
                    <a:ext uri="{FF2B5EF4-FFF2-40B4-BE49-F238E27FC236}">
                      <a16:creationId xmlns:a16="http://schemas.microsoft.com/office/drawing/2014/main" id="{EEF318A0-F46D-CEBA-6FE0-920CB830387B}"/>
                    </a:ext>
                  </a:extLst>
                </p:cNvPr>
                <p:cNvSpPr/>
                <p:nvPr userDrawn="1"/>
              </p:nvSpPr>
              <p:spPr>
                <a:xfrm>
                  <a:off x="960365" y="914001"/>
                  <a:ext cx="265074" cy="26668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nl-NL" sz="675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06085B4C-0704-1E67-9306-8F5AA21C9993}"/>
                    </a:ext>
                  </a:extLst>
                </p:cNvPr>
                <p:cNvSpPr/>
                <p:nvPr userDrawn="1"/>
              </p:nvSpPr>
              <p:spPr>
                <a:xfrm>
                  <a:off x="805200" y="974612"/>
                  <a:ext cx="248912" cy="23758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nl-NL" sz="675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uit 95">
                  <a:extLst>
                    <a:ext uri="{FF2B5EF4-FFF2-40B4-BE49-F238E27FC236}">
                      <a16:creationId xmlns:a16="http://schemas.microsoft.com/office/drawing/2014/main" id="{3D0FB7DF-2EFD-1959-2B29-C798C3FF72E1}"/>
                    </a:ext>
                  </a:extLst>
                </p:cNvPr>
                <p:cNvSpPr/>
                <p:nvPr userDrawn="1"/>
              </p:nvSpPr>
              <p:spPr>
                <a:xfrm>
                  <a:off x="886016" y="1066738"/>
                  <a:ext cx="281236" cy="276379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nl-NL" sz="675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587FE215-4578-CC3C-64BC-F371462B0E2E}"/>
                  </a:ext>
                </a:extLst>
              </p:cNvPr>
              <p:cNvSpPr/>
              <p:nvPr userDrawn="1"/>
            </p:nvSpPr>
            <p:spPr>
              <a:xfrm>
                <a:off x="-3053789" y="1435287"/>
                <a:ext cx="395798" cy="16191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525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Vormen</a:t>
                </a:r>
              </a:p>
            </p:txBody>
          </p:sp>
          <p:sp>
            <p:nvSpPr>
              <p:cNvPr id="22" name="Gelijkbenige driehoek 21">
                <a:extLst>
                  <a:ext uri="{FF2B5EF4-FFF2-40B4-BE49-F238E27FC236}">
                    <a16:creationId xmlns:a16="http://schemas.microsoft.com/office/drawing/2014/main" id="{1DDA9943-3681-AC86-8A64-ADE2B9279A81}"/>
                  </a:ext>
                </a:extLst>
              </p:cNvPr>
              <p:cNvSpPr/>
              <p:nvPr userDrawn="1"/>
            </p:nvSpPr>
            <p:spPr>
              <a:xfrm rot="10800000">
                <a:off x="-2899279" y="1649582"/>
                <a:ext cx="86778" cy="50796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nl-NL" sz="675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ep 29">
                <a:extLst>
                  <a:ext uri="{FF2B5EF4-FFF2-40B4-BE49-F238E27FC236}">
                    <a16:creationId xmlns:a16="http://schemas.microsoft.com/office/drawing/2014/main" id="{49E0FC36-BD4F-CCB5-EC07-D210DB6A3F6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57559" y="2743413"/>
                <a:ext cx="1470561" cy="678267"/>
                <a:chOff x="-3057559" y="2743413"/>
                <a:chExt cx="1470561" cy="678267"/>
              </a:xfrm>
            </p:grpSpPr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EA99F04B-1773-0DA2-2022-3422A48B7FFD}"/>
                    </a:ext>
                  </a:extLst>
                </p:cNvPr>
                <p:cNvSpPr/>
                <p:nvPr userDrawn="1"/>
              </p:nvSpPr>
              <p:spPr>
                <a:xfrm>
                  <a:off x="-3058022" y="2743281"/>
                  <a:ext cx="1422331" cy="5809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0" bIns="0" anchor="ctr"/>
                <a:lstStyle/>
                <a:p>
                  <a:pPr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defRPr/>
                  </a:pPr>
                  <a:endParaRPr lang="nl-NL" sz="525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DBE13F80-57EF-D6B5-53E1-72A026DD1363}"/>
                    </a:ext>
                  </a:extLst>
                </p:cNvPr>
                <p:cNvSpPr/>
                <p:nvPr userDrawn="1"/>
              </p:nvSpPr>
              <p:spPr>
                <a:xfrm>
                  <a:off x="-3047438" y="3054406"/>
                  <a:ext cx="1405399" cy="26191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nl-NL" sz="675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Tekstvak 70">
                  <a:extLst>
                    <a:ext uri="{FF2B5EF4-FFF2-40B4-BE49-F238E27FC236}">
                      <a16:creationId xmlns:a16="http://schemas.microsoft.com/office/drawing/2014/main" id="{3BB5D3EA-9D86-7D8E-C65F-CDD2843A0A85}"/>
                    </a:ext>
                  </a:extLst>
                </p:cNvPr>
                <p:cNvSpPr txBox="1"/>
                <p:nvPr userDrawn="1"/>
              </p:nvSpPr>
              <p:spPr>
                <a:xfrm>
                  <a:off x="-2816733" y="2782965"/>
                  <a:ext cx="1147178" cy="16508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3134" eaLnBrk="1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defRPr/>
                  </a:pPr>
                  <a:r>
                    <a:rPr lang="nl-NL" sz="525" dirty="0">
                      <a:ea typeface="+mn-ea"/>
                      <a:cs typeface="Arial" panose="020B0604020202020204" pitchFamily="34" charset="0"/>
                    </a:rPr>
                    <a:t>Grootte en positie…</a:t>
                  </a:r>
                </a:p>
              </p:txBody>
            </p:sp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CDBF2156-3645-7DBB-2B27-563FB8272E25}"/>
                    </a:ext>
                  </a:extLst>
                </p:cNvPr>
                <p:cNvSpPr txBox="1"/>
                <p:nvPr userDrawn="1"/>
              </p:nvSpPr>
              <p:spPr>
                <a:xfrm>
                  <a:off x="-2831549" y="3103614"/>
                  <a:ext cx="1157760" cy="16508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3134" eaLnBrk="1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defRPr/>
                  </a:pPr>
                  <a:r>
                    <a:rPr lang="nl-NL" sz="525" dirty="0">
                      <a:ea typeface="+mn-ea"/>
                      <a:cs typeface="Arial" panose="020B0604020202020204" pitchFamily="34" charset="0"/>
                    </a:rPr>
                    <a:t>Vorm opmaken…</a:t>
                  </a:r>
                </a:p>
              </p:txBody>
            </p:sp>
            <p:pic>
              <p:nvPicPr>
                <p:cNvPr id="73" name="Picture 3">
                  <a:extLst>
                    <a:ext uri="{FF2B5EF4-FFF2-40B4-BE49-F238E27FC236}">
                      <a16:creationId xmlns:a16="http://schemas.microsoft.com/office/drawing/2014/main" id="{E5B3DC4C-ECE1-484A-E9EE-EF2D950B99E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0084" y="3190349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74" name="Groep 50">
                  <a:extLst>
                    <a:ext uri="{FF2B5EF4-FFF2-40B4-BE49-F238E27FC236}">
                      <a16:creationId xmlns:a16="http://schemas.microsoft.com/office/drawing/2014/main" id="{8A8406A5-BC35-F806-075F-E30164744F3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986080" y="2795018"/>
                  <a:ext cx="171801" cy="182567"/>
                  <a:chOff x="-2991459" y="2784261"/>
                  <a:chExt cx="171801" cy="182567"/>
                </a:xfrm>
              </p:grpSpPr>
              <p:sp>
                <p:nvSpPr>
                  <p:cNvPr id="83" name="Rechthoek: afgeronde hoeken 82">
                    <a:extLst>
                      <a:ext uri="{FF2B5EF4-FFF2-40B4-BE49-F238E27FC236}">
                        <a16:creationId xmlns:a16="http://schemas.microsoft.com/office/drawing/2014/main" id="{77982EA8-9ED0-A779-B502-47F9CC8CD3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6560" y="2805543"/>
                    <a:ext cx="46564" cy="131751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8000" tIns="0" rIns="0" bIns="0" anchor="ctr"/>
                  <a:lstStyle/>
                  <a:p>
                    <a:pPr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  <a:defRPr/>
                    </a:pPr>
                    <a:endParaRPr lang="nl-NL" sz="525">
                      <a:solidFill>
                        <a:schemeClr val="tx1"/>
                      </a:solidFill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EED88690-0BE3-561E-BD20-A7BBF81BB14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640" y="2808718"/>
                    <a:ext cx="76196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C174C36E-D6FB-B795-0845-7BBA623C0A7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40640" y="2932533"/>
                    <a:ext cx="825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86" name="Rechthoek: afgeronde hoeken 85">
                    <a:extLst>
                      <a:ext uri="{FF2B5EF4-FFF2-40B4-BE49-F238E27FC236}">
                        <a16:creationId xmlns:a16="http://schemas.microsoft.com/office/drawing/2014/main" id="{F68EF113-B9F7-250B-33E4-CFD54A1A95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85087" y="2851576"/>
                    <a:ext cx="46564" cy="38097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8000" tIns="0" rIns="0" bIns="0" anchor="ctr"/>
                  <a:lstStyle/>
                  <a:p>
                    <a:pPr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  <a:defRPr/>
                    </a:pPr>
                    <a:endParaRPr lang="nl-NL" sz="525">
                      <a:solidFill>
                        <a:schemeClr val="tx1"/>
                      </a:solidFill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7" name="Groep 94">
                    <a:extLst>
                      <a:ext uri="{FF2B5EF4-FFF2-40B4-BE49-F238E27FC236}">
                        <a16:creationId xmlns:a16="http://schemas.microsoft.com/office/drawing/2014/main" id="{08C27585-199D-4645-26DB-22C94245884F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rot="5400000">
                    <a:off x="-2990086" y="2782888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91" name="Rechthoek 90">
                      <a:extLst>
                        <a:ext uri="{FF2B5EF4-FFF2-40B4-BE49-F238E27FC236}">
                          <a16:creationId xmlns:a16="http://schemas.microsoft.com/office/drawing/2014/main" id="{AA9D3A46-AA15-57CB-F285-CFF79D888D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35737" y="520911"/>
                      <a:ext cx="50704" cy="28171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675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" name="Pijl: punthaak 91">
                      <a:extLst>
                        <a:ext uri="{FF2B5EF4-FFF2-40B4-BE49-F238E27FC236}">
                          <a16:creationId xmlns:a16="http://schemas.microsoft.com/office/drawing/2014/main" id="{0386C0A2-6001-F319-685D-BE459515C61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61088" y="495559"/>
                      <a:ext cx="71831" cy="78880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675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" name="Groep 95">
                    <a:extLst>
                      <a:ext uri="{FF2B5EF4-FFF2-40B4-BE49-F238E27FC236}">
                        <a16:creationId xmlns:a16="http://schemas.microsoft.com/office/drawing/2014/main" id="{84622196-D176-112D-1992-5B7F760CE56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 rot="-5400000">
                    <a:off x="-2990086" y="2908227"/>
                    <a:ext cx="57228" cy="59974"/>
                    <a:chOff x="-2355611" y="494641"/>
                    <a:chExt cx="76167" cy="79826"/>
                  </a:xfrm>
                </p:grpSpPr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C9ACD7E3-98D7-69B2-CFE7-3B63D6E8CE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24754" y="520026"/>
                      <a:ext cx="50704" cy="28171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675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" name="Pijl: punthaak 89">
                      <a:extLst>
                        <a:ext uri="{FF2B5EF4-FFF2-40B4-BE49-F238E27FC236}">
                          <a16:creationId xmlns:a16="http://schemas.microsoft.com/office/drawing/2014/main" id="{A7CB4210-1D28-53EF-66B7-DAD7315F288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350107" y="494669"/>
                      <a:ext cx="71831" cy="78880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675" b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" name="Groep 51">
                  <a:extLst>
                    <a:ext uri="{FF2B5EF4-FFF2-40B4-BE49-F238E27FC236}">
                      <a16:creationId xmlns:a16="http://schemas.microsoft.com/office/drawing/2014/main" id="{F0552815-A0B7-1BF7-FAD4-8E65E4C2968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-2983875" y="3094353"/>
                  <a:ext cx="179696" cy="192086"/>
                  <a:chOff x="-899320" y="3037554"/>
                  <a:chExt cx="257041" cy="274768"/>
                </a:xfrm>
              </p:grpSpPr>
              <p:grpSp>
                <p:nvGrpSpPr>
                  <p:cNvPr id="77" name="Groep 72">
                    <a:extLst>
                      <a:ext uri="{FF2B5EF4-FFF2-40B4-BE49-F238E27FC236}">
                        <a16:creationId xmlns:a16="http://schemas.microsoft.com/office/drawing/2014/main" id="{34962B6F-5EE2-6280-B190-C37B5470A73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-899320" y="3037554"/>
                    <a:ext cx="175977" cy="165227"/>
                    <a:chOff x="-899320" y="3037554"/>
                    <a:chExt cx="175977" cy="165227"/>
                  </a:xfrm>
                </p:grpSpPr>
                <p:sp>
                  <p:nvSpPr>
                    <p:cNvPr id="80" name="Vrije vorm: vorm 79">
                      <a:extLst>
                        <a:ext uri="{FF2B5EF4-FFF2-40B4-BE49-F238E27FC236}">
                          <a16:creationId xmlns:a16="http://schemas.microsoft.com/office/drawing/2014/main" id="{FC9FD331-58D7-5F9A-CBD9-DD7A11FFA24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05561" y="3080321"/>
                      <a:ext cx="81745" cy="122615"/>
                    </a:xfrm>
                    <a:custGeom>
                      <a:avLst/>
                      <a:gdLst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54768"/>
                        <a:gd name="connsiteY0" fmla="*/ 0 h 71437"/>
                        <a:gd name="connsiteX1" fmla="*/ 4762 w 54768"/>
                        <a:gd name="connsiteY1" fmla="*/ 71437 h 71437"/>
                        <a:gd name="connsiteX2" fmla="*/ 54768 w 54768"/>
                        <a:gd name="connsiteY2" fmla="*/ 4762 h 71437"/>
                        <a:gd name="connsiteX3" fmla="*/ 0 w 54768"/>
                        <a:gd name="connsiteY3" fmla="*/ 0 h 71437"/>
                        <a:gd name="connsiteX0" fmla="*/ 0 w 61912"/>
                        <a:gd name="connsiteY0" fmla="*/ 4763 h 76200"/>
                        <a:gd name="connsiteX1" fmla="*/ 4762 w 61912"/>
                        <a:gd name="connsiteY1" fmla="*/ 76200 h 76200"/>
                        <a:gd name="connsiteX2" fmla="*/ 61912 w 61912"/>
                        <a:gd name="connsiteY2" fmla="*/ 0 h 76200"/>
                        <a:gd name="connsiteX3" fmla="*/ 0 w 61912"/>
                        <a:gd name="connsiteY3" fmla="*/ 4763 h 76200"/>
                        <a:gd name="connsiteX0" fmla="*/ 0 w 61912"/>
                        <a:gd name="connsiteY0" fmla="*/ 50015 h 121452"/>
                        <a:gd name="connsiteX1" fmla="*/ 4762 w 61912"/>
                        <a:gd name="connsiteY1" fmla="*/ 121452 h 121452"/>
                        <a:gd name="connsiteX2" fmla="*/ 61912 w 61912"/>
                        <a:gd name="connsiteY2" fmla="*/ 45252 h 121452"/>
                        <a:gd name="connsiteX3" fmla="*/ 7143 w 61912"/>
                        <a:gd name="connsiteY3" fmla="*/ 9 h 121452"/>
                        <a:gd name="connsiteX4" fmla="*/ 0 w 61912"/>
                        <a:gd name="connsiteY4" fmla="*/ 50015 h 121452"/>
                        <a:gd name="connsiteX0" fmla="*/ 30217 w 92129"/>
                        <a:gd name="connsiteY0" fmla="*/ 50015 h 121452"/>
                        <a:gd name="connsiteX1" fmla="*/ 34979 w 92129"/>
                        <a:gd name="connsiteY1" fmla="*/ 121452 h 121452"/>
                        <a:gd name="connsiteX2" fmla="*/ 92129 w 92129"/>
                        <a:gd name="connsiteY2" fmla="*/ 45252 h 121452"/>
                        <a:gd name="connsiteX3" fmla="*/ 37360 w 92129"/>
                        <a:gd name="connsiteY3" fmla="*/ 9 h 121452"/>
                        <a:gd name="connsiteX4" fmla="*/ 30217 w 92129"/>
                        <a:gd name="connsiteY4" fmla="*/ 50015 h 121452"/>
                        <a:gd name="connsiteX0" fmla="*/ 30217 w 92129"/>
                        <a:gd name="connsiteY0" fmla="*/ 50006 h 121443"/>
                        <a:gd name="connsiteX1" fmla="*/ 34979 w 92129"/>
                        <a:gd name="connsiteY1" fmla="*/ 121443 h 121443"/>
                        <a:gd name="connsiteX2" fmla="*/ 92129 w 92129"/>
                        <a:gd name="connsiteY2" fmla="*/ 45243 h 121443"/>
                        <a:gd name="connsiteX3" fmla="*/ 37360 w 92129"/>
                        <a:gd name="connsiteY3" fmla="*/ 0 h 121443"/>
                        <a:gd name="connsiteX4" fmla="*/ 30217 w 92129"/>
                        <a:gd name="connsiteY4" fmla="*/ 50006 h 121443"/>
                        <a:gd name="connsiteX0" fmla="*/ 30217 w 92490"/>
                        <a:gd name="connsiteY0" fmla="*/ 50006 h 121443"/>
                        <a:gd name="connsiteX1" fmla="*/ 34979 w 92490"/>
                        <a:gd name="connsiteY1" fmla="*/ 121443 h 121443"/>
                        <a:gd name="connsiteX2" fmla="*/ 92129 w 92490"/>
                        <a:gd name="connsiteY2" fmla="*/ 45243 h 121443"/>
                        <a:gd name="connsiteX3" fmla="*/ 37360 w 92490"/>
                        <a:gd name="connsiteY3" fmla="*/ 0 h 121443"/>
                        <a:gd name="connsiteX4" fmla="*/ 30217 w 92490"/>
                        <a:gd name="connsiteY4" fmla="*/ 50006 h 121443"/>
                        <a:gd name="connsiteX0" fmla="*/ 30217 w 80781"/>
                        <a:gd name="connsiteY0" fmla="*/ 50006 h 121443"/>
                        <a:gd name="connsiteX1" fmla="*/ 34979 w 80781"/>
                        <a:gd name="connsiteY1" fmla="*/ 121443 h 121443"/>
                        <a:gd name="connsiteX2" fmla="*/ 80222 w 80781"/>
                        <a:gd name="connsiteY2" fmla="*/ 52387 h 121443"/>
                        <a:gd name="connsiteX3" fmla="*/ 37360 w 80781"/>
                        <a:gd name="connsiteY3" fmla="*/ 0 h 121443"/>
                        <a:gd name="connsiteX4" fmla="*/ 30217 w 80781"/>
                        <a:gd name="connsiteY4" fmla="*/ 50006 h 121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1" h="121443">
                          <a:moveTo>
                            <a:pt x="30217" y="50006"/>
                          </a:moveTo>
                          <a:lnTo>
                            <a:pt x="34979" y="121443"/>
                          </a:lnTo>
                          <a:lnTo>
                            <a:pt x="80222" y="52387"/>
                          </a:lnTo>
                          <a:cubicBezTo>
                            <a:pt x="84191" y="29368"/>
                            <a:pt x="66729" y="1588"/>
                            <a:pt x="37360" y="0"/>
                          </a:cubicBezTo>
                          <a:cubicBezTo>
                            <a:pt x="-43602" y="21431"/>
                            <a:pt x="32598" y="33337"/>
                            <a:pt x="30217" y="50006"/>
                          </a:cubicBezTo>
                          <a:close/>
                        </a:path>
                      </a:pathLst>
                    </a:custGeom>
                    <a:solidFill>
                      <a:srgbClr val="366FA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endParaRPr lang="nl-NL" sz="675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Rechthoek: afgeronde hoeken 80">
                      <a:extLst>
                        <a:ext uri="{FF2B5EF4-FFF2-40B4-BE49-F238E27FC236}">
                          <a16:creationId xmlns:a16="http://schemas.microsoft.com/office/drawing/2014/main" id="{B1FA4455-4001-7FBA-C179-E9134674C722}"/>
                        </a:ext>
                      </a:extLst>
                    </p:cNvPr>
                    <p:cNvSpPr/>
                    <p:nvPr userDrawn="1"/>
                  </p:nvSpPr>
                  <p:spPr>
                    <a:xfrm rot="2903873">
                      <a:off x="-887304" y="3084103"/>
                      <a:ext cx="99908" cy="124130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525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Vrije vorm: vorm 81">
                      <a:extLst>
                        <a:ext uri="{FF2B5EF4-FFF2-40B4-BE49-F238E27FC236}">
                          <a16:creationId xmlns:a16="http://schemas.microsoft.com/office/drawing/2014/main" id="{F1116230-B665-FD4E-E892-0504461335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893360" y="3037178"/>
                      <a:ext cx="63578" cy="86284"/>
                    </a:xfrm>
                    <a:custGeom>
                      <a:avLst/>
                      <a:gdLst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52388"/>
                        <a:gd name="connsiteY0" fmla="*/ 76203 h 76203"/>
                        <a:gd name="connsiteX1" fmla="*/ 26194 w 52388"/>
                        <a:gd name="connsiteY1" fmla="*/ 3 h 76203"/>
                        <a:gd name="connsiteX2" fmla="*/ 52388 w 52388"/>
                        <a:gd name="connsiteY2" fmla="*/ 73822 h 76203"/>
                        <a:gd name="connsiteX0" fmla="*/ 0 w 46443"/>
                        <a:gd name="connsiteY0" fmla="*/ 78387 h 78387"/>
                        <a:gd name="connsiteX1" fmla="*/ 20249 w 46443"/>
                        <a:gd name="connsiteY1" fmla="*/ 11 h 78387"/>
                        <a:gd name="connsiteX2" fmla="*/ 46443 w 46443"/>
                        <a:gd name="connsiteY2" fmla="*/ 73830 h 78387"/>
                        <a:gd name="connsiteX0" fmla="*/ 135 w 46578"/>
                        <a:gd name="connsiteY0" fmla="*/ 78387 h 78387"/>
                        <a:gd name="connsiteX1" fmla="*/ 20384 w 46578"/>
                        <a:gd name="connsiteY1" fmla="*/ 11 h 78387"/>
                        <a:gd name="connsiteX2" fmla="*/ 46578 w 46578"/>
                        <a:gd name="connsiteY2" fmla="*/ 73830 h 78387"/>
                        <a:gd name="connsiteX0" fmla="*/ 295 w 46738"/>
                        <a:gd name="connsiteY0" fmla="*/ 78387 h 78387"/>
                        <a:gd name="connsiteX1" fmla="*/ 20544 w 46738"/>
                        <a:gd name="connsiteY1" fmla="*/ 11 h 78387"/>
                        <a:gd name="connsiteX2" fmla="*/ 46738 w 46738"/>
                        <a:gd name="connsiteY2" fmla="*/ 73830 h 78387"/>
                        <a:gd name="connsiteX0" fmla="*/ 127 w 39137"/>
                        <a:gd name="connsiteY0" fmla="*/ 78452 h 78452"/>
                        <a:gd name="connsiteX1" fmla="*/ 20376 w 39137"/>
                        <a:gd name="connsiteY1" fmla="*/ 76 h 78452"/>
                        <a:gd name="connsiteX2" fmla="*/ 39137 w 39137"/>
                        <a:gd name="connsiteY2" fmla="*/ 67366 h 78452"/>
                        <a:gd name="connsiteX0" fmla="*/ 127 w 39933"/>
                        <a:gd name="connsiteY0" fmla="*/ 78470 h 78470"/>
                        <a:gd name="connsiteX1" fmla="*/ 20376 w 39933"/>
                        <a:gd name="connsiteY1" fmla="*/ 94 h 78470"/>
                        <a:gd name="connsiteX2" fmla="*/ 39137 w 39933"/>
                        <a:gd name="connsiteY2" fmla="*/ 67384 h 78470"/>
                        <a:gd name="connsiteX0" fmla="*/ 219 w 40422"/>
                        <a:gd name="connsiteY0" fmla="*/ 78381 h 78381"/>
                        <a:gd name="connsiteX1" fmla="*/ 20468 w 40422"/>
                        <a:gd name="connsiteY1" fmla="*/ 5 h 78381"/>
                        <a:gd name="connsiteX2" fmla="*/ 39229 w 40422"/>
                        <a:gd name="connsiteY2" fmla="*/ 67295 h 78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422" h="78381">
                          <a:moveTo>
                            <a:pt x="219" y="78381"/>
                          </a:moveTo>
                          <a:cubicBezTo>
                            <a:pt x="-1454" y="18717"/>
                            <a:pt x="6534" y="-324"/>
                            <a:pt x="20468" y="5"/>
                          </a:cubicBezTo>
                          <a:cubicBezTo>
                            <a:pt x="34402" y="334"/>
                            <a:pt x="43874" y="23658"/>
                            <a:pt x="39229" y="6729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108000" tIns="0" rIns="0" bIns="0" anchor="ctr"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defRPr/>
                      </a:pPr>
                      <a:endParaRPr lang="nl-NL" sz="525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8" name="Vrije vorm: vorm 77">
                    <a:extLst>
                      <a:ext uri="{FF2B5EF4-FFF2-40B4-BE49-F238E27FC236}">
                        <a16:creationId xmlns:a16="http://schemas.microsoft.com/office/drawing/2014/main" id="{D5F1A16A-0F5C-8A41-3235-AE654B4943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63085" y="3216559"/>
                    <a:ext cx="148350" cy="95367"/>
                  </a:xfrm>
                  <a:custGeom>
                    <a:avLst/>
                    <a:gdLst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107157 w 142875"/>
                      <a:gd name="connsiteY5" fmla="*/ 85725 h 95250"/>
                      <a:gd name="connsiteX6" fmla="*/ 85725 w 142875"/>
                      <a:gd name="connsiteY6" fmla="*/ 95250 h 95250"/>
                      <a:gd name="connsiteX7" fmla="*/ 0 w 142875"/>
                      <a:gd name="connsiteY7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2875"/>
                      <a:gd name="connsiteY0" fmla="*/ 92869 h 95250"/>
                      <a:gd name="connsiteX1" fmla="*/ 64294 w 142875"/>
                      <a:gd name="connsiteY1" fmla="*/ 19050 h 95250"/>
                      <a:gd name="connsiteX2" fmla="*/ 100013 w 142875"/>
                      <a:gd name="connsiteY2" fmla="*/ 0 h 95250"/>
                      <a:gd name="connsiteX3" fmla="*/ 138113 w 142875"/>
                      <a:gd name="connsiteY3" fmla="*/ 14287 h 95250"/>
                      <a:gd name="connsiteX4" fmla="*/ 142875 w 142875"/>
                      <a:gd name="connsiteY4" fmla="*/ 52387 h 95250"/>
                      <a:gd name="connsiteX5" fmla="*/ 85725 w 142875"/>
                      <a:gd name="connsiteY5" fmla="*/ 95250 h 95250"/>
                      <a:gd name="connsiteX6" fmla="*/ 0 w 142875"/>
                      <a:gd name="connsiteY6" fmla="*/ 92869 h 95250"/>
                      <a:gd name="connsiteX0" fmla="*/ 0 w 147113"/>
                      <a:gd name="connsiteY0" fmla="*/ 92869 h 95250"/>
                      <a:gd name="connsiteX1" fmla="*/ 64294 w 147113"/>
                      <a:gd name="connsiteY1" fmla="*/ 19050 h 95250"/>
                      <a:gd name="connsiteX2" fmla="*/ 100013 w 147113"/>
                      <a:gd name="connsiteY2" fmla="*/ 0 h 95250"/>
                      <a:gd name="connsiteX3" fmla="*/ 138113 w 147113"/>
                      <a:gd name="connsiteY3" fmla="*/ 14287 h 95250"/>
                      <a:gd name="connsiteX4" fmla="*/ 142875 w 147113"/>
                      <a:gd name="connsiteY4" fmla="*/ 52387 h 95250"/>
                      <a:gd name="connsiteX5" fmla="*/ 85725 w 147113"/>
                      <a:gd name="connsiteY5" fmla="*/ 95250 h 95250"/>
                      <a:gd name="connsiteX6" fmla="*/ 0 w 147113"/>
                      <a:gd name="connsiteY6" fmla="*/ 92869 h 95250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177 w 147290"/>
                      <a:gd name="connsiteY0" fmla="*/ 92936 h 95317"/>
                      <a:gd name="connsiteX1" fmla="*/ 64471 w 147290"/>
                      <a:gd name="connsiteY1" fmla="*/ 19117 h 95317"/>
                      <a:gd name="connsiteX2" fmla="*/ 100190 w 147290"/>
                      <a:gd name="connsiteY2" fmla="*/ 67 h 95317"/>
                      <a:gd name="connsiteX3" fmla="*/ 138290 w 147290"/>
                      <a:gd name="connsiteY3" fmla="*/ 14354 h 95317"/>
                      <a:gd name="connsiteX4" fmla="*/ 143052 w 147290"/>
                      <a:gd name="connsiteY4" fmla="*/ 52454 h 95317"/>
                      <a:gd name="connsiteX5" fmla="*/ 85902 w 147290"/>
                      <a:gd name="connsiteY5" fmla="*/ 95317 h 95317"/>
                      <a:gd name="connsiteX6" fmla="*/ 177 w 147290"/>
                      <a:gd name="connsiteY6" fmla="*/ 92936 h 95317"/>
                      <a:gd name="connsiteX0" fmla="*/ 0 w 147113"/>
                      <a:gd name="connsiteY0" fmla="*/ 92936 h 95317"/>
                      <a:gd name="connsiteX1" fmla="*/ 64294 w 147113"/>
                      <a:gd name="connsiteY1" fmla="*/ 19117 h 95317"/>
                      <a:gd name="connsiteX2" fmla="*/ 100013 w 147113"/>
                      <a:gd name="connsiteY2" fmla="*/ 67 h 95317"/>
                      <a:gd name="connsiteX3" fmla="*/ 138113 w 147113"/>
                      <a:gd name="connsiteY3" fmla="*/ 14354 h 95317"/>
                      <a:gd name="connsiteX4" fmla="*/ 142875 w 147113"/>
                      <a:gd name="connsiteY4" fmla="*/ 52454 h 95317"/>
                      <a:gd name="connsiteX5" fmla="*/ 85725 w 147113"/>
                      <a:gd name="connsiteY5" fmla="*/ 95317 h 95317"/>
                      <a:gd name="connsiteX6" fmla="*/ 0 w 147113"/>
                      <a:gd name="connsiteY6" fmla="*/ 92936 h 95317"/>
                      <a:gd name="connsiteX0" fmla="*/ 0 w 147113"/>
                      <a:gd name="connsiteY0" fmla="*/ 92936 h 95320"/>
                      <a:gd name="connsiteX1" fmla="*/ 64294 w 147113"/>
                      <a:gd name="connsiteY1" fmla="*/ 19117 h 95320"/>
                      <a:gd name="connsiteX2" fmla="*/ 100013 w 147113"/>
                      <a:gd name="connsiteY2" fmla="*/ 67 h 95320"/>
                      <a:gd name="connsiteX3" fmla="*/ 138113 w 147113"/>
                      <a:gd name="connsiteY3" fmla="*/ 14354 h 95320"/>
                      <a:gd name="connsiteX4" fmla="*/ 142875 w 147113"/>
                      <a:gd name="connsiteY4" fmla="*/ 52454 h 95320"/>
                      <a:gd name="connsiteX5" fmla="*/ 85725 w 147113"/>
                      <a:gd name="connsiteY5" fmla="*/ 95317 h 95320"/>
                      <a:gd name="connsiteX6" fmla="*/ 0 w 147113"/>
                      <a:gd name="connsiteY6" fmla="*/ 92936 h 9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13" h="95320">
                        <a:moveTo>
                          <a:pt x="0" y="92936"/>
                        </a:moveTo>
                        <a:cubicBezTo>
                          <a:pt x="32147" y="61186"/>
                          <a:pt x="47625" y="34595"/>
                          <a:pt x="64294" y="19117"/>
                        </a:cubicBezTo>
                        <a:cubicBezTo>
                          <a:pt x="80963" y="3639"/>
                          <a:pt x="87710" y="861"/>
                          <a:pt x="100013" y="67"/>
                        </a:cubicBezTo>
                        <a:cubicBezTo>
                          <a:pt x="112316" y="-727"/>
                          <a:pt x="130969" y="5623"/>
                          <a:pt x="138113" y="14354"/>
                        </a:cubicBezTo>
                        <a:cubicBezTo>
                          <a:pt x="145257" y="23085"/>
                          <a:pt x="151606" y="38960"/>
                          <a:pt x="142875" y="52454"/>
                        </a:cubicBezTo>
                        <a:cubicBezTo>
                          <a:pt x="134144" y="65948"/>
                          <a:pt x="114300" y="95713"/>
                          <a:pt x="85725" y="95317"/>
                        </a:cubicBezTo>
                        <a:lnTo>
                          <a:pt x="0" y="92936"/>
                        </a:lnTo>
                        <a:close/>
                      </a:path>
                    </a:pathLst>
                  </a:custGeom>
                  <a:gradFill>
                    <a:gsLst>
                      <a:gs pos="52000">
                        <a:schemeClr val="accent1">
                          <a:lumMod val="5000"/>
                          <a:lumOff val="95000"/>
                        </a:schemeClr>
                      </a:gs>
                      <a:gs pos="57000">
                        <a:srgbClr val="366FA8">
                          <a:lumMod val="100000"/>
                        </a:srgbClr>
                      </a:gs>
                    </a:gsLst>
                    <a:lin ang="8400000" scaled="0"/>
                  </a:gradFill>
                  <a:ln w="12700">
                    <a:solidFill>
                      <a:srgbClr val="366FA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nl-NL" sz="675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Vrije vorm: vorm 78">
                    <a:extLst>
                      <a:ext uri="{FF2B5EF4-FFF2-40B4-BE49-F238E27FC236}">
                        <a16:creationId xmlns:a16="http://schemas.microsoft.com/office/drawing/2014/main" id="{25230734-2B61-2CE5-3029-F2CDD3232BA9}"/>
                      </a:ext>
                    </a:extLst>
                  </p:cNvPr>
                  <p:cNvSpPr/>
                  <p:nvPr userDrawn="1"/>
                </p:nvSpPr>
                <p:spPr>
                  <a:xfrm rot="1666569">
                    <a:off x="-714735" y="3091673"/>
                    <a:ext cx="72662" cy="133968"/>
                  </a:xfrm>
                  <a:custGeom>
                    <a:avLst/>
                    <a:gdLst>
                      <a:gd name="connsiteX0" fmla="*/ 34448 w 73692"/>
                      <a:gd name="connsiteY0" fmla="*/ 0 h 134289"/>
                      <a:gd name="connsiteX1" fmla="*/ 37427 w 73692"/>
                      <a:gd name="connsiteY1" fmla="*/ 0 h 134289"/>
                      <a:gd name="connsiteX2" fmla="*/ 73692 w 73692"/>
                      <a:gd name="connsiteY2" fmla="*/ 68852 h 134289"/>
                      <a:gd name="connsiteX3" fmla="*/ 56906 w 73692"/>
                      <a:gd name="connsiteY3" fmla="*/ 134289 h 134289"/>
                      <a:gd name="connsiteX4" fmla="*/ 0 w 73692"/>
                      <a:gd name="connsiteY4" fmla="*/ 134289 h 1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692" h="134289">
                        <a:moveTo>
                          <a:pt x="34448" y="0"/>
                        </a:moveTo>
                        <a:lnTo>
                          <a:pt x="37427" y="0"/>
                        </a:lnTo>
                        <a:lnTo>
                          <a:pt x="73692" y="68852"/>
                        </a:lnTo>
                        <a:lnTo>
                          <a:pt x="56906" y="134289"/>
                        </a:lnTo>
                        <a:lnTo>
                          <a:pt x="0" y="134289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8000" tIns="0" rIns="0" bIns="0" anchor="ctr"/>
                  <a:lstStyle/>
                  <a:p>
                    <a:pPr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  <a:defRPr/>
                    </a:pPr>
                    <a:endParaRPr lang="nl-NL" sz="525" dirty="0">
                      <a:solidFill>
                        <a:schemeClr val="tx1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24" name="Rechte verbindingslijn 30">
                <a:extLst>
                  <a:ext uri="{FF2B5EF4-FFF2-40B4-BE49-F238E27FC236}">
                    <a16:creationId xmlns:a16="http://schemas.microsoft.com/office/drawing/2014/main" id="{47AA71EA-5B5B-0CB0-9C2D-6E4419976152}"/>
                  </a:ext>
                </a:extLst>
              </p:cNvPr>
              <p:cNvCxnSpPr>
                <a:cxnSpLocks/>
              </p:cNvCxnSpPr>
              <p:nvPr userDrawn="1"/>
            </p:nvCxnSpPr>
            <p:spPr bwMode="auto">
              <a:xfrm>
                <a:off x="-3417581" y="3528675"/>
                <a:ext cx="3816000" cy="0"/>
              </a:xfrm>
              <a:prstGeom prst="line">
                <a:avLst/>
              </a:prstGeom>
              <a:noFill/>
              <a:ln w="31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8E833988-5C7D-D582-1D77-A01E69EBDF97}"/>
                  </a:ext>
                </a:extLst>
              </p:cNvPr>
              <p:cNvSpPr/>
              <p:nvPr userDrawn="1"/>
            </p:nvSpPr>
            <p:spPr>
              <a:xfrm>
                <a:off x="-3424187" y="4838611"/>
                <a:ext cx="260337" cy="26032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788" kern="0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FC844A12-32CC-409B-F3AC-8B6D15B87AE8}"/>
                  </a:ext>
                </a:extLst>
              </p:cNvPr>
              <p:cNvSpPr/>
              <p:nvPr userDrawn="1"/>
            </p:nvSpPr>
            <p:spPr>
              <a:xfrm>
                <a:off x="-3058022" y="4905280"/>
                <a:ext cx="3485982" cy="7809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Klik de rechthoek aan en gebruik de sneltoets:</a:t>
                </a:r>
                <a:b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</a:b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Ctrl + K 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om een hyperlink toe te voegen. Klik aan de linker kant van het venster op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‘Plaats in dit document’ 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en selecteer in de lijst de juiste dia. Klik vervolgens op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‘OK’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.</a:t>
                </a:r>
                <a:endPara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68BF0018-9E75-DD63-7FE7-2E204A88335C}"/>
                  </a:ext>
                </a:extLst>
              </p:cNvPr>
              <p:cNvSpPr/>
              <p:nvPr userDrawn="1"/>
            </p:nvSpPr>
            <p:spPr>
              <a:xfrm>
                <a:off x="-3424187" y="6208511"/>
                <a:ext cx="260337" cy="258742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788" kern="0" dirty="0">
                    <a:solidFill>
                      <a:schemeClr val="bg1"/>
                    </a:solidFill>
                    <a:latin typeface="+mn-lt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77DD3D3-0831-7706-D6AD-1A5E5FF54A49}"/>
                  </a:ext>
                </a:extLst>
              </p:cNvPr>
              <p:cNvSpPr/>
              <p:nvPr userDrawn="1"/>
            </p:nvSpPr>
            <p:spPr>
              <a:xfrm>
                <a:off x="-3058022" y="6273594"/>
                <a:ext cx="3485982" cy="46509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/>
              <a:lstStyle/>
              <a:p>
                <a:pPr defTabSz="685800" eaLnBrk="1" fontAlgn="auto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Kopieer de rechthoek op andere menuknoppen</a:t>
                </a:r>
                <a:b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</a:b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en pas de hyperlinks aan door </a:t>
                </a:r>
                <a:r>
                  <a:rPr lang="nl-NL" sz="788" b="1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stap 4 </a:t>
                </a:r>
                <a:r>
                  <a:rPr lang="nl-NL" sz="788" kern="0" dirty="0">
                    <a:solidFill>
                      <a:srgbClr val="000000"/>
                    </a:solidFill>
                    <a:latin typeface="+mn-lt"/>
                    <a:cs typeface="Segoe UI Light" panose="020B0502040204020203" pitchFamily="34" charset="0"/>
                  </a:rPr>
                  <a:t>te herhalen. </a:t>
                </a:r>
                <a:endParaRPr lang="nl-NL" sz="788" b="1" kern="0" dirty="0">
                  <a:solidFill>
                    <a:srgbClr val="000000"/>
                  </a:solidFill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9" name="Groep 35">
                <a:extLst>
                  <a:ext uri="{FF2B5EF4-FFF2-40B4-BE49-F238E27FC236}">
                    <a16:creationId xmlns:a16="http://schemas.microsoft.com/office/drawing/2014/main" id="{5340F3F7-7799-394E-142C-F76BC02552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3059446" y="4284710"/>
                <a:ext cx="2765843" cy="337337"/>
                <a:chOff x="5114260" y="1150425"/>
                <a:chExt cx="2545193" cy="310425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4B01CD4F-F997-724C-72C9-1F79474151C1}"/>
                    </a:ext>
                  </a:extLst>
                </p:cNvPr>
                <p:cNvSpPr/>
                <p:nvPr userDrawn="1"/>
              </p:nvSpPr>
              <p:spPr>
                <a:xfrm>
                  <a:off x="5113623" y="1150340"/>
                  <a:ext cx="2545658" cy="311137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675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FE23BB09-A075-B6FB-0B14-FAEBFB7ACED3}"/>
                    </a:ext>
                  </a:extLst>
                </p:cNvPr>
                <p:cNvSpPr txBox="1"/>
                <p:nvPr userDrawn="1"/>
              </p:nvSpPr>
              <p:spPr>
                <a:xfrm>
                  <a:off x="5129205" y="1227760"/>
                  <a:ext cx="1156940" cy="15191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3134" eaLnBrk="1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defRPr/>
                  </a:pPr>
                  <a:r>
                    <a:rPr lang="nl-NL" sz="525" dirty="0">
                      <a:ea typeface="+mn-ea"/>
                      <a:cs typeface="Arial" panose="020B0604020202020204" pitchFamily="34" charset="0"/>
                    </a:rPr>
                    <a:t>Door</a:t>
                  </a:r>
                  <a:r>
                    <a:rPr lang="nl-NL" sz="525" u="sng" dirty="0">
                      <a:ea typeface="+mn-ea"/>
                      <a:cs typeface="Arial" panose="020B0604020202020204" pitchFamily="34" charset="0"/>
                    </a:rPr>
                    <a:t>z</a:t>
                  </a:r>
                  <a:r>
                    <a:rPr lang="nl-NL" sz="525" dirty="0">
                      <a:ea typeface="+mn-ea"/>
                      <a:cs typeface="Arial" panose="020B0604020202020204" pitchFamily="34" charset="0"/>
                    </a:rPr>
                    <a:t>ichtigheid</a:t>
                  </a:r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187FFA20-8C6F-92CF-EA4F-271F6F45B7E9}"/>
                    </a:ext>
                  </a:extLst>
                </p:cNvPr>
                <p:cNvSpPr/>
                <p:nvPr userDrawn="1"/>
              </p:nvSpPr>
              <p:spPr>
                <a:xfrm>
                  <a:off x="6928890" y="1274503"/>
                  <a:ext cx="21424" cy="8764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675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5" name="Rechte verbindingslijn 39">
                  <a:extLst>
                    <a:ext uri="{FF2B5EF4-FFF2-40B4-BE49-F238E27FC236}">
                      <a16:creationId xmlns:a16="http://schemas.microsoft.com/office/drawing/2014/main" id="{62AC1419-B40B-CEE0-C587-2092F803B04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auto">
                <a:xfrm>
                  <a:off x="6049103" y="1316473"/>
                  <a:ext cx="883325" cy="0"/>
                </a:xfrm>
                <a:prstGeom prst="line">
                  <a:avLst/>
                </a:prstGeom>
                <a:noFill/>
                <a:ln w="19050" algn="ctr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9E10163C-3C63-8944-C28B-1E2D2970A535}"/>
                    </a:ext>
                  </a:extLst>
                </p:cNvPr>
                <p:cNvSpPr/>
                <p:nvPr userDrawn="1"/>
              </p:nvSpPr>
              <p:spPr>
                <a:xfrm>
                  <a:off x="7020432" y="1227760"/>
                  <a:ext cx="570680" cy="16068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anchor="ctr"/>
                <a:lstStyle/>
                <a:p>
                  <a:pPr>
                    <a:spcBef>
                      <a:spcPts val="450"/>
                    </a:spcBef>
                    <a:spcAft>
                      <a:spcPts val="450"/>
                    </a:spcAft>
                    <a:defRPr/>
                  </a:pPr>
                  <a:r>
                    <a:rPr lang="en-US" sz="525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100%</a:t>
                  </a:r>
                </a:p>
              </p:txBody>
            </p:sp>
            <p:sp>
              <p:nvSpPr>
                <p:cNvPr id="67" name="Gelijkbenige driehoek 66">
                  <a:extLst>
                    <a:ext uri="{FF2B5EF4-FFF2-40B4-BE49-F238E27FC236}">
                      <a16:creationId xmlns:a16="http://schemas.microsoft.com/office/drawing/2014/main" id="{FD395B9C-0969-D6D3-B546-64E25EBDC00A}"/>
                    </a:ext>
                  </a:extLst>
                </p:cNvPr>
                <p:cNvSpPr/>
                <p:nvPr userDrawn="1"/>
              </p:nvSpPr>
              <p:spPr>
                <a:xfrm>
                  <a:off x="7509308" y="1252592"/>
                  <a:ext cx="44797" cy="32136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675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Gelijkbenige driehoek 67">
                  <a:extLst>
                    <a:ext uri="{FF2B5EF4-FFF2-40B4-BE49-F238E27FC236}">
                      <a16:creationId xmlns:a16="http://schemas.microsoft.com/office/drawing/2014/main" id="{0AB59793-D72F-5B39-123E-35B54C234693}"/>
                    </a:ext>
                  </a:extLst>
                </p:cNvPr>
                <p:cNvSpPr/>
                <p:nvPr userDrawn="1"/>
              </p:nvSpPr>
              <p:spPr>
                <a:xfrm flipV="1">
                  <a:off x="7509308" y="1330011"/>
                  <a:ext cx="44797" cy="32136"/>
                </a:xfrm>
                <a:prstGeom prst="triangle">
                  <a:avLst/>
                </a:prstGeom>
                <a:solidFill>
                  <a:srgbClr val="696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675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0" name="COVER">
            <a:extLst>
              <a:ext uri="{FF2B5EF4-FFF2-40B4-BE49-F238E27FC236}">
                <a16:creationId xmlns:a16="http://schemas.microsoft.com/office/drawing/2014/main" id="{E8D77D6E-5446-B630-8219-ED61AB2BFC60}"/>
              </a:ext>
            </a:extLst>
          </p:cNvPr>
          <p:cNvGrpSpPr>
            <a:grpSpLocks/>
          </p:cNvGrpSpPr>
          <p:nvPr/>
        </p:nvGrpSpPr>
        <p:grpSpPr bwMode="auto">
          <a:xfrm>
            <a:off x="-2118" y="0"/>
            <a:ext cx="12196235" cy="6858000"/>
            <a:chOff x="-2402" y="-104108"/>
            <a:chExt cx="12196800" cy="6858001"/>
          </a:xfrm>
        </p:grpSpPr>
        <p:sp>
          <p:nvSpPr>
            <p:cNvPr id="101" name="COVER">
              <a:extLst>
                <a:ext uri="{FF2B5EF4-FFF2-40B4-BE49-F238E27FC236}">
                  <a16:creationId xmlns:a16="http://schemas.microsoft.com/office/drawing/2014/main" id="{340E7E95-C837-1498-99AA-30789E84EE2E}"/>
                </a:ext>
              </a:extLst>
            </p:cNvPr>
            <p:cNvSpPr/>
            <p:nvPr/>
          </p:nvSpPr>
          <p:spPr>
            <a:xfrm rot="10800000">
              <a:off x="-2402" y="-104108"/>
              <a:ext cx="12196800" cy="6858001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102" name="VERLOOP">
              <a:extLst>
                <a:ext uri="{FF2B5EF4-FFF2-40B4-BE49-F238E27FC236}">
                  <a16:creationId xmlns:a16="http://schemas.microsoft.com/office/drawing/2014/main" id="{479DA301-D563-7782-60C9-841FD801A359}"/>
                </a:ext>
              </a:extLst>
            </p:cNvPr>
            <p:cNvSpPr/>
            <p:nvPr/>
          </p:nvSpPr>
          <p:spPr>
            <a:xfrm>
              <a:off x="-2402" y="5674393"/>
              <a:ext cx="12196800" cy="1079500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 rot="16200000">
            <a:off x="-2112900" y="4747500"/>
            <a:ext cx="3429000" cy="792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82"/>
          <p:cNvSpPr>
            <a:spLocks noGrp="1"/>
          </p:cNvSpPr>
          <p:nvPr>
            <p:ph type="body" sz="quarter" idx="26"/>
          </p:nvPr>
        </p:nvSpPr>
        <p:spPr>
          <a:xfrm>
            <a:off x="325439" y="285751"/>
            <a:ext cx="850900" cy="657225"/>
          </a:xfrm>
          <a:blipFill>
            <a:blip r:embed="rId3"/>
            <a:srcRect/>
            <a:stretch>
              <a:fillRect t="-155" b="-155"/>
            </a:stretch>
          </a:blip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-2400" y="6750000"/>
            <a:ext cx="12196800" cy="108000"/>
          </a:xfrm>
          <a:solidFill>
            <a:schemeClr val="bg1"/>
          </a:solidFill>
        </p:spPr>
        <p:txBody>
          <a:bodyPr wrap="none"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6" name="Tijdelijke aanduiding voor tekst 7"/>
          <p:cNvSpPr>
            <a:spLocks noGrp="1"/>
          </p:cNvSpPr>
          <p:nvPr>
            <p:ph type="body" sz="quarter" idx="28"/>
          </p:nvPr>
        </p:nvSpPr>
        <p:spPr>
          <a:xfrm>
            <a:off x="7077076" y="6450013"/>
            <a:ext cx="4240213" cy="209550"/>
          </a:xfrm>
        </p:spPr>
        <p:txBody>
          <a:bodyPr anchor="ctr" anchorCtr="0"/>
          <a:lstStyle>
            <a:lvl1pPr>
              <a:defRPr sz="525"/>
            </a:lvl1pPr>
            <a:lvl2pPr>
              <a:defRPr sz="525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905230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amod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09602" y="1340765"/>
            <a:ext cx="10496556" cy="778093"/>
          </a:xfrm>
        </p:spPr>
        <p:txBody>
          <a:bodyPr/>
          <a:lstStyle>
            <a:lvl1pPr>
              <a:defRPr sz="254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609979" y="2060851"/>
            <a:ext cx="10478572" cy="2880323"/>
          </a:xfrm>
        </p:spPr>
        <p:txBody>
          <a:bodyPr/>
          <a:lstStyle>
            <a:lvl1pPr marL="0" indent="0">
              <a:lnSpc>
                <a:spcPts val="1905"/>
              </a:lnSpc>
              <a:spcBef>
                <a:spcPts val="0"/>
              </a:spcBef>
              <a:buNone/>
              <a:defRPr lang="en-US" sz="1746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41B047-B714-F951-08E7-A55DA89C82DE}"/>
              </a:ext>
            </a:extLst>
          </p:cNvPr>
          <p:cNvSpPr txBox="1">
            <a:spLocks noGrp="1"/>
          </p:cNvSpPr>
          <p:nvPr>
            <p:ph type="dt" sz="quarter" idx="10"/>
          </p:nvPr>
        </p:nvSpPr>
        <p:spPr>
          <a:xfrm>
            <a:off x="143933" y="6592888"/>
            <a:ext cx="2844800" cy="220662"/>
          </a:xfrm>
        </p:spPr>
        <p:txBody>
          <a:bodyPr wrap="square" lIns="91440" tIns="45720" rIns="91440" bIns="45720" anchor="t" anchorCtr="0" compatLnSpc="1">
            <a:noAutofit/>
          </a:bodyPr>
          <a:lstStyle>
            <a:lvl1pPr marL="0" marR="0" lvl="0" indent="0" algn="l" defTabSz="9143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2379A35F-1EB7-416C-A66D-CB97EDCC5BA4}" type="datetime1">
              <a:rPr lang="nl-NL"/>
              <a:pPr>
                <a:defRPr/>
              </a:pPr>
              <a:t>6-11-2024</a:t>
            </a:fld>
            <a:endParaRPr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21FD6A-FE0E-D3FA-AC01-5F67E22D1FA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8113184" y="6637338"/>
            <a:ext cx="3860800" cy="220662"/>
          </a:xfrm>
        </p:spPr>
        <p:txBody>
          <a:bodyPr wrap="square" lIns="91440" tIns="45720" rIns="91440" bIns="45720" anchor="t" anchorCtr="0" compatLnSpc="1">
            <a:noAutofit/>
          </a:bodyPr>
          <a:lstStyle>
            <a:lvl1pPr marL="0" marR="0" lvl="0" indent="0" algn="l" defTabSz="9143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1C5DD-BFEA-6CCA-2517-9D6CCEDA988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521017" y="5805488"/>
            <a:ext cx="624416" cy="265112"/>
          </a:xfrm>
        </p:spPr>
        <p:txBody>
          <a:bodyPr wrap="square" lIns="91440" tIns="45720" rIns="91440" bIns="45720" anchor="t" anchorCtr="0" compatLnSpc="1">
            <a:noAutofit/>
          </a:bodyPr>
          <a:lstStyle>
            <a:lvl1pPr marL="0" marR="0" lvl="0" indent="0" algn="l" defTabSz="9143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E189D51B-7468-4DAA-97F1-1C62C22B020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889617"/>
      </p:ext>
    </p:extLst>
  </p:cSld>
  <p:clrMapOvr>
    <a:masterClrMapping/>
  </p:clrMapOvr>
  <p:transition spd="med">
    <p:fade/>
  </p:transition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D5B24B59-DFFC-2C2D-BBDF-B4CE1A54F6BF}"/>
              </a:ext>
            </a:extLst>
          </p:cNvPr>
          <p:cNvSpPr txBox="1">
            <a:spLocks/>
          </p:cNvSpPr>
          <p:nvPr userDrawn="1"/>
        </p:nvSpPr>
        <p:spPr>
          <a:xfrm>
            <a:off x="241300" y="6386514"/>
            <a:ext cx="694267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E2071A-0938-477F-8B4D-8B2CADF8E5A8}" type="slidenum">
              <a:rPr lang="nl-NL" sz="1000" smtClean="0">
                <a:solidFill>
                  <a:prstClr val="white"/>
                </a:solidFill>
              </a:rPr>
              <a:pPr algn="r">
                <a:defRPr/>
              </a:pPr>
              <a:t>‹Nº›</a:t>
            </a:fld>
            <a:r>
              <a:rPr lang="nl-NL" sz="1000" dirty="0">
                <a:solidFill>
                  <a:prstClr val="white"/>
                </a:solidFill>
              </a:rPr>
              <a:t> 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00626"/>
            <a:ext cx="10515600" cy="73486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821" y="1519825"/>
            <a:ext cx="10515600" cy="465714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</a:defRPr>
            </a:lvl1pPr>
            <a:lvl2pPr marL="342892" indent="0">
              <a:buNone/>
              <a:defRPr sz="2800">
                <a:solidFill>
                  <a:schemeClr val="tx1"/>
                </a:solidFill>
              </a:defRPr>
            </a:lvl2pPr>
            <a:lvl3pPr marL="685783" indent="0">
              <a:buNone/>
              <a:defRPr sz="2400">
                <a:solidFill>
                  <a:schemeClr val="tx1"/>
                </a:solidFill>
              </a:defRPr>
            </a:lvl3pPr>
            <a:lvl4pPr marL="1028675" indent="0">
              <a:buNone/>
              <a:defRPr sz="2000">
                <a:solidFill>
                  <a:schemeClr val="tx1"/>
                </a:solidFill>
              </a:defRPr>
            </a:lvl4pPr>
            <a:lvl5pPr marL="1371566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744001" y="6416392"/>
            <a:ext cx="3905251" cy="366184"/>
          </a:xfr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68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6 Marcador de fecha">
            <a:extLst>
              <a:ext uri="{FF2B5EF4-FFF2-40B4-BE49-F238E27FC236}">
                <a16:creationId xmlns:a16="http://schemas.microsoft.com/office/drawing/2014/main" id="{FEFFEE86-2F45-446A-7756-11E0DB78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ECED6000-E630-BD50-A528-3D59AC3F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>
            <a:extLst>
              <a:ext uri="{FF2B5EF4-FFF2-40B4-BE49-F238E27FC236}">
                <a16:creationId xmlns:a16="http://schemas.microsoft.com/office/drawing/2014/main" id="{53CEEBF1-2A69-9705-9EE6-59AAD92B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958B-C533-4840-8B81-3AC027EC12D9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2250140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8E28C28A-CF37-1DA6-E56C-2B97745C3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97517" y="6367464"/>
            <a:ext cx="2844800" cy="198437"/>
          </a:xfrm>
        </p:spPr>
        <p:txBody>
          <a:bodyPr/>
          <a:lstStyle>
            <a:lvl1pPr>
              <a:defRPr sz="135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4D00392-6B72-489E-A067-88BFB22B36E0}" type="datetime1">
              <a:rPr lang="nl-NL" altLang="nl-NL"/>
              <a:pPr>
                <a:defRPr/>
              </a:pPr>
              <a:t>6-11-2024</a:t>
            </a:fld>
            <a:endParaRPr lang="nl-NL" altLang="nl-NL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741B636D-FF25-2E66-4FDB-221E3CA77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299634" y="6165850"/>
            <a:ext cx="7869767" cy="287338"/>
          </a:xfrm>
        </p:spPr>
        <p:txBody>
          <a:bodyPr/>
          <a:lstStyle>
            <a:lvl1pPr>
              <a:defRPr sz="135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5248539E-559C-1C25-03EF-6D20D7C7C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06018" y="6381750"/>
            <a:ext cx="673100" cy="179388"/>
          </a:xfrm>
        </p:spPr>
        <p:txBody>
          <a:bodyPr/>
          <a:lstStyle>
            <a:lvl1pPr>
              <a:defRPr sz="135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 </a:t>
            </a:r>
            <a:fld id="{121CD214-E682-452A-AB24-579448A0599F}" type="slidenum">
              <a:rPr lang="nl-NL" altLang="nl-NL" smtClean="0"/>
              <a:pPr>
                <a:defRPr/>
              </a:pPr>
              <a:t>‹Nº›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952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26 Marcador de fecha">
            <a:extLst>
              <a:ext uri="{FF2B5EF4-FFF2-40B4-BE49-F238E27FC236}">
                <a16:creationId xmlns:a16="http://schemas.microsoft.com/office/drawing/2014/main" id="{B738DEF1-3C72-9C14-9E0E-3A1719B8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2F3BCA49-9852-1A0B-2219-5BD49CEA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>
            <a:extLst>
              <a:ext uri="{FF2B5EF4-FFF2-40B4-BE49-F238E27FC236}">
                <a16:creationId xmlns:a16="http://schemas.microsoft.com/office/drawing/2014/main" id="{DF35D6FE-250E-7436-2239-DA68C38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B769-3CC6-40CF-AA94-02FC8F79DE08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218046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>
            <a:extLst>
              <a:ext uri="{FF2B5EF4-FFF2-40B4-BE49-F238E27FC236}">
                <a16:creationId xmlns:a16="http://schemas.microsoft.com/office/drawing/2014/main" id="{921D1CAF-4064-44D2-D8EF-3D174EA1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BA07BFD7-C292-C769-2B9A-5F89850B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5 Marcador de número de diapositiva">
            <a:extLst>
              <a:ext uri="{FF2B5EF4-FFF2-40B4-BE49-F238E27FC236}">
                <a16:creationId xmlns:a16="http://schemas.microsoft.com/office/drawing/2014/main" id="{DAE42ACA-DCF4-0835-772D-754DE016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AC1D-90B2-4E9B-91DF-581695DE84FB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31038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>
            <a:extLst>
              <a:ext uri="{FF2B5EF4-FFF2-40B4-BE49-F238E27FC236}">
                <a16:creationId xmlns:a16="http://schemas.microsoft.com/office/drawing/2014/main" id="{D97E289D-5669-27FD-554A-8BA47F79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3 Marcador de pie de página">
            <a:extLst>
              <a:ext uri="{FF2B5EF4-FFF2-40B4-BE49-F238E27FC236}">
                <a16:creationId xmlns:a16="http://schemas.microsoft.com/office/drawing/2014/main" id="{B342EEA7-055B-A2E9-F91F-1B913ED2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5 Marcador de número de diapositiva">
            <a:extLst>
              <a:ext uri="{FF2B5EF4-FFF2-40B4-BE49-F238E27FC236}">
                <a16:creationId xmlns:a16="http://schemas.microsoft.com/office/drawing/2014/main" id="{E12DD826-585A-FE54-FC00-A66E1098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867E-122F-4665-9D6E-5EAFD9172F51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13538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6 Marcador de fecha">
            <a:extLst>
              <a:ext uri="{FF2B5EF4-FFF2-40B4-BE49-F238E27FC236}">
                <a16:creationId xmlns:a16="http://schemas.microsoft.com/office/drawing/2014/main" id="{52C58B4B-01DB-2D88-5A14-1DE3E945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E4F3F9F6-451D-D39D-9B8E-21F57F59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>
            <a:extLst>
              <a:ext uri="{FF2B5EF4-FFF2-40B4-BE49-F238E27FC236}">
                <a16:creationId xmlns:a16="http://schemas.microsoft.com/office/drawing/2014/main" id="{4EF1F27C-54F8-9B23-5849-80BAD361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A19A-C705-4246-AAF8-E0D269A3B3EC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207289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Rectángulo">
            <a:extLst>
              <a:ext uri="{FF2B5EF4-FFF2-40B4-BE49-F238E27FC236}">
                <a16:creationId xmlns:a16="http://schemas.microsoft.com/office/drawing/2014/main" id="{76A495D6-4B3D-8251-23C5-3DFB8258BDBF}"/>
              </a:ext>
            </a:extLst>
          </p:cNvPr>
          <p:cNvSpPr/>
          <p:nvPr/>
        </p:nvSpPr>
        <p:spPr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9 Rectángulo">
            <a:extLst>
              <a:ext uri="{FF2B5EF4-FFF2-40B4-BE49-F238E27FC236}">
                <a16:creationId xmlns:a16="http://schemas.microsoft.com/office/drawing/2014/main" id="{6241F5AC-4AD2-59C9-22C9-D54B30BAD5E8}"/>
              </a:ext>
            </a:extLst>
          </p:cNvPr>
          <p:cNvSpPr/>
          <p:nvPr/>
        </p:nvSpPr>
        <p:spPr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6" name="4 Marcador de fecha">
            <a:extLst>
              <a:ext uri="{FF2B5EF4-FFF2-40B4-BE49-F238E27FC236}">
                <a16:creationId xmlns:a16="http://schemas.microsoft.com/office/drawing/2014/main" id="{1A1EE207-BFFF-630B-5993-BA910369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81EBEB65-5125-B0D2-0C0B-09BF95EE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>
            <a:extLst>
              <a:ext uri="{FF2B5EF4-FFF2-40B4-BE49-F238E27FC236}">
                <a16:creationId xmlns:a16="http://schemas.microsoft.com/office/drawing/2014/main" id="{6CA38C49-0385-38DD-4A5D-D46CA9D6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FF28-C003-4A31-AD7C-AEC7B1AE689B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138992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881241C6-1F07-E605-78DF-50373A2BE5AB}"/>
              </a:ext>
            </a:extLst>
          </p:cNvPr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2 Marcador de título">
            <a:extLst>
              <a:ext uri="{FF2B5EF4-FFF2-40B4-BE49-F238E27FC236}">
                <a16:creationId xmlns:a16="http://schemas.microsoft.com/office/drawing/2014/main" id="{2F07B188-1672-5160-A713-56433F2B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>
            <a:extLst>
              <a:ext uri="{FF2B5EF4-FFF2-40B4-BE49-F238E27FC236}">
                <a16:creationId xmlns:a16="http://schemas.microsoft.com/office/drawing/2014/main" id="{676B92A0-BA2C-C567-C138-EFC238F696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27" name="26 Marcador de fecha">
            <a:extLst>
              <a:ext uri="{FF2B5EF4-FFF2-40B4-BE49-F238E27FC236}">
                <a16:creationId xmlns:a16="http://schemas.microsoft.com/office/drawing/2014/main" id="{AC120C39-7634-D309-F49E-D8BE956A9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8956180C-313D-9F9A-63E9-D6A376560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>
            <a:extLst>
              <a:ext uri="{FF2B5EF4-FFF2-40B4-BE49-F238E27FC236}">
                <a16:creationId xmlns:a16="http://schemas.microsoft.com/office/drawing/2014/main" id="{B32DE36A-5E82-2AB1-4A5B-51A62EBA0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8D87A0-3CA0-4AD5-9CC7-0D954467C4F6}" type="slidenum">
              <a:rPr lang="nl-NL" altLang="es-ES"/>
              <a:pPr>
                <a:defRPr/>
              </a:pPr>
              <a:t>‹Nº›</a:t>
            </a:fld>
            <a:endParaRPr lang="nl-NL" altLang="es-ES"/>
          </a:p>
        </p:txBody>
      </p:sp>
    </p:spTree>
    <p:extLst>
      <p:ext uri="{BB962C8B-B14F-4D97-AF65-F5344CB8AC3E}">
        <p14:creationId xmlns:p14="http://schemas.microsoft.com/office/powerpoint/2010/main" val="31001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 hidden="1">
            <a:extLst>
              <a:ext uri="{FF2B5EF4-FFF2-40B4-BE49-F238E27FC236}">
                <a16:creationId xmlns:a16="http://schemas.microsoft.com/office/drawing/2014/main" id="{96832E2E-97E2-DE8D-39BB-9FA83FCC6ABF}"/>
              </a:ext>
            </a:extLst>
          </p:cNvPr>
          <p:cNvSpPr/>
          <p:nvPr/>
        </p:nvSpPr>
        <p:spPr>
          <a:xfrm>
            <a:off x="-2117" y="1588"/>
            <a:ext cx="12198351" cy="6858000"/>
          </a:xfrm>
          <a:prstGeom prst="rect">
            <a:avLst/>
          </a:prstGeo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grpSp>
        <p:nvGrpSpPr>
          <p:cNvPr id="3075" name="LIJNEN" hidden="1">
            <a:extLst>
              <a:ext uri="{FF2B5EF4-FFF2-40B4-BE49-F238E27FC236}">
                <a16:creationId xmlns:a16="http://schemas.microsoft.com/office/drawing/2014/main" id="{D429A727-751D-ED90-02D8-85AFCF3C0AC4}"/>
              </a:ext>
            </a:extLst>
          </p:cNvPr>
          <p:cNvGrpSpPr>
            <a:grpSpLocks/>
          </p:cNvGrpSpPr>
          <p:nvPr/>
        </p:nvGrpSpPr>
        <p:grpSpPr bwMode="auto">
          <a:xfrm rot="20700000">
            <a:off x="-230717" y="-1003300"/>
            <a:ext cx="12253384" cy="8926513"/>
            <a:chOff x="6461215" y="2151028"/>
            <a:chExt cx="3755459" cy="2736381"/>
          </a:xfrm>
        </p:grpSpPr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B3642C7A-5A18-6958-42A9-A0986062E1BF}"/>
                </a:ext>
              </a:extLst>
            </p:cNvPr>
            <p:cNvSpPr/>
            <p:nvPr userDrawn="1"/>
          </p:nvSpPr>
          <p:spPr>
            <a:xfrm rot="16200000">
              <a:off x="6633638" y="3040919"/>
              <a:ext cx="655505" cy="1000332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1609726 w 1847851"/>
                <a:gd name="connsiteY0" fmla="*/ 1185862 h 1395413"/>
                <a:gd name="connsiteX1" fmla="*/ 1481138 w 1847851"/>
                <a:gd name="connsiteY1" fmla="*/ 1057274 h 1395413"/>
                <a:gd name="connsiteX2" fmla="*/ 1847851 w 1847851"/>
                <a:gd name="connsiteY2" fmla="*/ 690561 h 1395413"/>
                <a:gd name="connsiteX3" fmla="*/ 1428751 w 1847851"/>
                <a:gd name="connsiteY3" fmla="*/ 271461 h 1395413"/>
                <a:gd name="connsiteX4" fmla="*/ 1114425 w 1847851"/>
                <a:gd name="connsiteY4" fmla="*/ 585787 h 1395413"/>
                <a:gd name="connsiteX5" fmla="*/ 528638 w 1847851"/>
                <a:gd name="connsiteY5" fmla="*/ 0 h 1395413"/>
                <a:gd name="connsiteX6" fmla="*/ 381001 w 1847851"/>
                <a:gd name="connsiteY6" fmla="*/ 147637 h 1395413"/>
                <a:gd name="connsiteX7" fmla="*/ 300039 w 1847851"/>
                <a:gd name="connsiteY7" fmla="*/ 66675 h 1395413"/>
                <a:gd name="connsiteX8" fmla="*/ 100014 w 1847851"/>
                <a:gd name="connsiteY8" fmla="*/ 266700 h 1395413"/>
                <a:gd name="connsiteX9" fmla="*/ 157163 w 1847851"/>
                <a:gd name="connsiteY9" fmla="*/ 323849 h 1395413"/>
                <a:gd name="connsiteX10" fmla="*/ 0 w 1847851"/>
                <a:gd name="connsiteY10" fmla="*/ 481012 h 1395413"/>
                <a:gd name="connsiteX11" fmla="*/ 914401 w 1847851"/>
                <a:gd name="connsiteY11" fmla="*/ 1395413 h 1395413"/>
                <a:gd name="connsiteX0" fmla="*/ 1481138 w 1847851"/>
                <a:gd name="connsiteY0" fmla="*/ 1057274 h 1395413"/>
                <a:gd name="connsiteX1" fmla="*/ 1847851 w 1847851"/>
                <a:gd name="connsiteY1" fmla="*/ 690561 h 1395413"/>
                <a:gd name="connsiteX2" fmla="*/ 1428751 w 1847851"/>
                <a:gd name="connsiteY2" fmla="*/ 271461 h 1395413"/>
                <a:gd name="connsiteX3" fmla="*/ 1114425 w 1847851"/>
                <a:gd name="connsiteY3" fmla="*/ 585787 h 1395413"/>
                <a:gd name="connsiteX4" fmla="*/ 528638 w 1847851"/>
                <a:gd name="connsiteY4" fmla="*/ 0 h 1395413"/>
                <a:gd name="connsiteX5" fmla="*/ 381001 w 1847851"/>
                <a:gd name="connsiteY5" fmla="*/ 147637 h 1395413"/>
                <a:gd name="connsiteX6" fmla="*/ 300039 w 1847851"/>
                <a:gd name="connsiteY6" fmla="*/ 66675 h 1395413"/>
                <a:gd name="connsiteX7" fmla="*/ 100014 w 1847851"/>
                <a:gd name="connsiteY7" fmla="*/ 266700 h 1395413"/>
                <a:gd name="connsiteX8" fmla="*/ 157163 w 1847851"/>
                <a:gd name="connsiteY8" fmla="*/ 323849 h 1395413"/>
                <a:gd name="connsiteX9" fmla="*/ 0 w 1847851"/>
                <a:gd name="connsiteY9" fmla="*/ 481012 h 1395413"/>
                <a:gd name="connsiteX10" fmla="*/ 914401 w 1847851"/>
                <a:gd name="connsiteY10" fmla="*/ 1395413 h 1395413"/>
                <a:gd name="connsiteX0" fmla="*/ 1847851 w 1847851"/>
                <a:gd name="connsiteY0" fmla="*/ 690561 h 1395413"/>
                <a:gd name="connsiteX1" fmla="*/ 1428751 w 1847851"/>
                <a:gd name="connsiteY1" fmla="*/ 271461 h 1395413"/>
                <a:gd name="connsiteX2" fmla="*/ 1114425 w 1847851"/>
                <a:gd name="connsiteY2" fmla="*/ 585787 h 1395413"/>
                <a:gd name="connsiteX3" fmla="*/ 528638 w 1847851"/>
                <a:gd name="connsiteY3" fmla="*/ 0 h 1395413"/>
                <a:gd name="connsiteX4" fmla="*/ 381001 w 1847851"/>
                <a:gd name="connsiteY4" fmla="*/ 147637 h 1395413"/>
                <a:gd name="connsiteX5" fmla="*/ 300039 w 1847851"/>
                <a:gd name="connsiteY5" fmla="*/ 66675 h 1395413"/>
                <a:gd name="connsiteX6" fmla="*/ 100014 w 1847851"/>
                <a:gd name="connsiteY6" fmla="*/ 266700 h 1395413"/>
                <a:gd name="connsiteX7" fmla="*/ 157163 w 1847851"/>
                <a:gd name="connsiteY7" fmla="*/ 323849 h 1395413"/>
                <a:gd name="connsiteX8" fmla="*/ 0 w 1847851"/>
                <a:gd name="connsiteY8" fmla="*/ 481012 h 1395413"/>
                <a:gd name="connsiteX9" fmla="*/ 914401 w 1847851"/>
                <a:gd name="connsiteY9" fmla="*/ 1395413 h 1395413"/>
                <a:gd name="connsiteX0" fmla="*/ 1428751 w 1428751"/>
                <a:gd name="connsiteY0" fmla="*/ 271461 h 1395413"/>
                <a:gd name="connsiteX1" fmla="*/ 1114425 w 1428751"/>
                <a:gd name="connsiteY1" fmla="*/ 585787 h 1395413"/>
                <a:gd name="connsiteX2" fmla="*/ 528638 w 1428751"/>
                <a:gd name="connsiteY2" fmla="*/ 0 h 1395413"/>
                <a:gd name="connsiteX3" fmla="*/ 381001 w 1428751"/>
                <a:gd name="connsiteY3" fmla="*/ 147637 h 1395413"/>
                <a:gd name="connsiteX4" fmla="*/ 300039 w 1428751"/>
                <a:gd name="connsiteY4" fmla="*/ 66675 h 1395413"/>
                <a:gd name="connsiteX5" fmla="*/ 100014 w 1428751"/>
                <a:gd name="connsiteY5" fmla="*/ 266700 h 1395413"/>
                <a:gd name="connsiteX6" fmla="*/ 157163 w 1428751"/>
                <a:gd name="connsiteY6" fmla="*/ 323849 h 1395413"/>
                <a:gd name="connsiteX7" fmla="*/ 0 w 1428751"/>
                <a:gd name="connsiteY7" fmla="*/ 481012 h 1395413"/>
                <a:gd name="connsiteX8" fmla="*/ 914401 w 1428751"/>
                <a:gd name="connsiteY8" fmla="*/ 1395413 h 1395413"/>
                <a:gd name="connsiteX0" fmla="*/ 1114425 w 1114425"/>
                <a:gd name="connsiteY0" fmla="*/ 585787 h 1395413"/>
                <a:gd name="connsiteX1" fmla="*/ 528638 w 1114425"/>
                <a:gd name="connsiteY1" fmla="*/ 0 h 1395413"/>
                <a:gd name="connsiteX2" fmla="*/ 381001 w 1114425"/>
                <a:gd name="connsiteY2" fmla="*/ 147637 h 1395413"/>
                <a:gd name="connsiteX3" fmla="*/ 300039 w 1114425"/>
                <a:gd name="connsiteY3" fmla="*/ 66675 h 1395413"/>
                <a:gd name="connsiteX4" fmla="*/ 100014 w 1114425"/>
                <a:gd name="connsiteY4" fmla="*/ 266700 h 1395413"/>
                <a:gd name="connsiteX5" fmla="*/ 157163 w 1114425"/>
                <a:gd name="connsiteY5" fmla="*/ 323849 h 1395413"/>
                <a:gd name="connsiteX6" fmla="*/ 0 w 1114425"/>
                <a:gd name="connsiteY6" fmla="*/ 481012 h 1395413"/>
                <a:gd name="connsiteX7" fmla="*/ 914401 w 1114425"/>
                <a:gd name="connsiteY7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300039 w 914401"/>
                <a:gd name="connsiteY2" fmla="*/ 66675 h 1395413"/>
                <a:gd name="connsiteX3" fmla="*/ 100014 w 914401"/>
                <a:gd name="connsiteY3" fmla="*/ 266700 h 1395413"/>
                <a:gd name="connsiteX4" fmla="*/ 157163 w 914401"/>
                <a:gd name="connsiteY4" fmla="*/ 323849 h 1395413"/>
                <a:gd name="connsiteX5" fmla="*/ 0 w 914401"/>
                <a:gd name="connsiteY5" fmla="*/ 481012 h 1395413"/>
                <a:gd name="connsiteX6" fmla="*/ 914401 w 914401"/>
                <a:gd name="connsiteY6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00014 w 914401"/>
                <a:gd name="connsiteY2" fmla="*/ 266700 h 1395413"/>
                <a:gd name="connsiteX3" fmla="*/ 157163 w 914401"/>
                <a:gd name="connsiteY3" fmla="*/ 323849 h 1395413"/>
                <a:gd name="connsiteX4" fmla="*/ 0 w 914401"/>
                <a:gd name="connsiteY4" fmla="*/ 481012 h 1395413"/>
                <a:gd name="connsiteX5" fmla="*/ 914401 w 914401"/>
                <a:gd name="connsiteY5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157163 w 914401"/>
                <a:gd name="connsiteY2" fmla="*/ 323849 h 1395413"/>
                <a:gd name="connsiteX3" fmla="*/ 0 w 914401"/>
                <a:gd name="connsiteY3" fmla="*/ 481012 h 1395413"/>
                <a:gd name="connsiteX4" fmla="*/ 914401 w 914401"/>
                <a:gd name="connsiteY4" fmla="*/ 1395413 h 1395413"/>
                <a:gd name="connsiteX0" fmla="*/ 528638 w 914401"/>
                <a:gd name="connsiteY0" fmla="*/ 0 h 1395413"/>
                <a:gd name="connsiteX1" fmla="*/ 381001 w 914401"/>
                <a:gd name="connsiteY1" fmla="*/ 147637 h 1395413"/>
                <a:gd name="connsiteX2" fmla="*/ 0 w 914401"/>
                <a:gd name="connsiteY2" fmla="*/ 481012 h 1395413"/>
                <a:gd name="connsiteX3" fmla="*/ 914401 w 914401"/>
                <a:gd name="connsiteY3" fmla="*/ 1395413 h 1395413"/>
                <a:gd name="connsiteX0" fmla="*/ 528638 w 914401"/>
                <a:gd name="connsiteY0" fmla="*/ 0 h 1395413"/>
                <a:gd name="connsiteX1" fmla="*/ 0 w 914401"/>
                <a:gd name="connsiteY1" fmla="*/ 481012 h 1395413"/>
                <a:gd name="connsiteX2" fmla="*/ 914401 w 914401"/>
                <a:gd name="connsiteY2" fmla="*/ 1395413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1" h="1395413">
                  <a:moveTo>
                    <a:pt x="528638" y="0"/>
                  </a:moveTo>
                  <a:lnTo>
                    <a:pt x="0" y="481012"/>
                  </a:lnTo>
                  <a:lnTo>
                    <a:pt x="914401" y="1395413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500">
                <a:solidFill>
                  <a:schemeClr val="bg1"/>
                </a:solidFill>
              </a:endParaRPr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22C98C49-0DB6-CA45-3CAE-1F0800AF20A5}"/>
                </a:ext>
              </a:extLst>
            </p:cNvPr>
            <p:cNvSpPr/>
            <p:nvPr userDrawn="1"/>
          </p:nvSpPr>
          <p:spPr>
            <a:xfrm>
              <a:off x="6617201" y="2150303"/>
              <a:ext cx="760304" cy="760133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500">
                <a:solidFill>
                  <a:schemeClr val="bg1"/>
                </a:solidFill>
              </a:endParaRPr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78C8F051-89AF-18B2-D758-49048AD6C7CB}"/>
                </a:ext>
              </a:extLst>
            </p:cNvPr>
            <p:cNvSpPr/>
            <p:nvPr userDrawn="1"/>
          </p:nvSpPr>
          <p:spPr>
            <a:xfrm>
              <a:off x="9367280" y="4037594"/>
              <a:ext cx="849179" cy="849675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148480 w 2925455"/>
                <a:gd name="connsiteY3" fmla="*/ 750521 h 2131059"/>
                <a:gd name="connsiteX4" fmla="*/ 2925455 w 2925455"/>
                <a:gd name="connsiteY4" fmla="*/ 0 h 2131059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2148480 w 2925455"/>
                <a:gd name="connsiteY2" fmla="*/ 750521 h 2131059"/>
                <a:gd name="connsiteX3" fmla="*/ 2925455 w 2925455"/>
                <a:gd name="connsiteY3" fmla="*/ 0 h 2131059"/>
                <a:gd name="connsiteX0" fmla="*/ 0 w 2148480"/>
                <a:gd name="connsiteY0" fmla="*/ 1380538 h 1380538"/>
                <a:gd name="connsiteX1" fmla="*/ 1076325 w 2148480"/>
                <a:gd name="connsiteY1" fmla="*/ 304213 h 1380538"/>
                <a:gd name="connsiteX2" fmla="*/ 2148480 w 2148480"/>
                <a:gd name="connsiteY2" fmla="*/ 0 h 1380538"/>
                <a:gd name="connsiteX0" fmla="*/ 0 w 1076325"/>
                <a:gd name="connsiteY0" fmla="*/ 1076325 h 1076325"/>
                <a:gd name="connsiteX1" fmla="*/ 1076325 w 1076325"/>
                <a:gd name="connsiteY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25" h="1076325">
                  <a:moveTo>
                    <a:pt x="0" y="1076325"/>
                  </a:moveTo>
                  <a:lnTo>
                    <a:pt x="107632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500">
                <a:solidFill>
                  <a:schemeClr val="bg1"/>
                </a:solidFill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73DDC2F6-70BA-24B4-1A98-E0E7990AB64E}"/>
                </a:ext>
              </a:extLst>
            </p:cNvPr>
            <p:cNvSpPr/>
            <p:nvPr/>
          </p:nvSpPr>
          <p:spPr>
            <a:xfrm>
              <a:off x="7619508" y="2809502"/>
              <a:ext cx="2203713" cy="1605914"/>
            </a:xfrm>
            <a:custGeom>
              <a:avLst/>
              <a:gdLst>
                <a:gd name="connsiteX0" fmla="*/ 0 w 2200275"/>
                <a:gd name="connsiteY0" fmla="*/ 1419225 h 1419225"/>
                <a:gd name="connsiteX1" fmla="*/ 1076325 w 2200275"/>
                <a:gd name="connsiteY1" fmla="*/ 342900 h 1419225"/>
                <a:gd name="connsiteX2" fmla="*/ 1466850 w 2200275"/>
                <a:gd name="connsiteY2" fmla="*/ 733425 h 1419225"/>
                <a:gd name="connsiteX3" fmla="*/ 2200275 w 2200275"/>
                <a:gd name="connsiteY3" fmla="*/ 0 h 1419225"/>
                <a:gd name="connsiteX0" fmla="*/ 0 w 2925455"/>
                <a:gd name="connsiteY0" fmla="*/ 2131059 h 2131059"/>
                <a:gd name="connsiteX1" fmla="*/ 1076325 w 2925455"/>
                <a:gd name="connsiteY1" fmla="*/ 1054734 h 2131059"/>
                <a:gd name="connsiteX2" fmla="*/ 1466850 w 2925455"/>
                <a:gd name="connsiteY2" fmla="*/ 1445259 h 2131059"/>
                <a:gd name="connsiteX3" fmla="*/ 2925455 w 2925455"/>
                <a:gd name="connsiteY3" fmla="*/ 0 h 21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455" h="2131059">
                  <a:moveTo>
                    <a:pt x="0" y="2131059"/>
                  </a:moveTo>
                  <a:lnTo>
                    <a:pt x="1076325" y="1054734"/>
                  </a:lnTo>
                  <a:lnTo>
                    <a:pt x="1466850" y="1445259"/>
                  </a:lnTo>
                  <a:lnTo>
                    <a:pt x="292545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500">
                <a:solidFill>
                  <a:schemeClr val="bg1"/>
                </a:solidFill>
              </a:endParaRPr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33DC9487-7748-A1CA-B3F3-52DA90BDAEF4}"/>
                </a:ext>
              </a:extLst>
            </p:cNvPr>
            <p:cNvSpPr/>
            <p:nvPr/>
          </p:nvSpPr>
          <p:spPr>
            <a:xfrm>
              <a:off x="8038953" y="4093998"/>
              <a:ext cx="1229979" cy="762566"/>
            </a:xfrm>
            <a:custGeom>
              <a:avLst/>
              <a:gdLst>
                <a:gd name="connsiteX0" fmla="*/ 366713 w 952500"/>
                <a:gd name="connsiteY0" fmla="*/ 709612 h 709612"/>
                <a:gd name="connsiteX1" fmla="*/ 0 w 952500"/>
                <a:gd name="connsiteY1" fmla="*/ 342899 h 709612"/>
                <a:gd name="connsiteX2" fmla="*/ 257175 w 952500"/>
                <a:gd name="connsiteY2" fmla="*/ 85724 h 709612"/>
                <a:gd name="connsiteX3" fmla="*/ 338138 w 952500"/>
                <a:gd name="connsiteY3" fmla="*/ 166687 h 709612"/>
                <a:gd name="connsiteX4" fmla="*/ 504825 w 952500"/>
                <a:gd name="connsiteY4" fmla="*/ 0 h 709612"/>
                <a:gd name="connsiteX5" fmla="*/ 952500 w 952500"/>
                <a:gd name="connsiteY5" fmla="*/ 447675 h 709612"/>
                <a:gd name="connsiteX0" fmla="*/ 366713 w 952500"/>
                <a:gd name="connsiteY0" fmla="*/ 709612 h 709612"/>
                <a:gd name="connsiteX1" fmla="*/ 148236 w 952500"/>
                <a:gd name="connsiteY1" fmla="*/ 492821 h 709612"/>
                <a:gd name="connsiteX2" fmla="*/ 0 w 952500"/>
                <a:gd name="connsiteY2" fmla="*/ 342899 h 709612"/>
                <a:gd name="connsiteX3" fmla="*/ 257175 w 952500"/>
                <a:gd name="connsiteY3" fmla="*/ 85724 h 709612"/>
                <a:gd name="connsiteX4" fmla="*/ 338138 w 952500"/>
                <a:gd name="connsiteY4" fmla="*/ 166687 h 709612"/>
                <a:gd name="connsiteX5" fmla="*/ 504825 w 952500"/>
                <a:gd name="connsiteY5" fmla="*/ 0 h 709612"/>
                <a:gd name="connsiteX6" fmla="*/ 952500 w 952500"/>
                <a:gd name="connsiteY6" fmla="*/ 447675 h 709612"/>
                <a:gd name="connsiteX0" fmla="*/ 148236 w 952500"/>
                <a:gd name="connsiteY0" fmla="*/ 492821 h 492821"/>
                <a:gd name="connsiteX1" fmla="*/ 0 w 952500"/>
                <a:gd name="connsiteY1" fmla="*/ 342899 h 492821"/>
                <a:gd name="connsiteX2" fmla="*/ 257175 w 952500"/>
                <a:gd name="connsiteY2" fmla="*/ 85724 h 492821"/>
                <a:gd name="connsiteX3" fmla="*/ 338138 w 952500"/>
                <a:gd name="connsiteY3" fmla="*/ 166687 h 492821"/>
                <a:gd name="connsiteX4" fmla="*/ 504825 w 952500"/>
                <a:gd name="connsiteY4" fmla="*/ 0 h 492821"/>
                <a:gd name="connsiteX5" fmla="*/ 952500 w 952500"/>
                <a:gd name="connsiteY5" fmla="*/ 447675 h 492821"/>
                <a:gd name="connsiteX0" fmla="*/ 148236 w 1305396"/>
                <a:gd name="connsiteY0" fmla="*/ 492821 h 809749"/>
                <a:gd name="connsiteX1" fmla="*/ 0 w 1305396"/>
                <a:gd name="connsiteY1" fmla="*/ 342899 h 809749"/>
                <a:gd name="connsiteX2" fmla="*/ 257175 w 1305396"/>
                <a:gd name="connsiteY2" fmla="*/ 85724 h 809749"/>
                <a:gd name="connsiteX3" fmla="*/ 338138 w 1305396"/>
                <a:gd name="connsiteY3" fmla="*/ 166687 h 809749"/>
                <a:gd name="connsiteX4" fmla="*/ 504825 w 1305396"/>
                <a:gd name="connsiteY4" fmla="*/ 0 h 809749"/>
                <a:gd name="connsiteX5" fmla="*/ 1305396 w 1305396"/>
                <a:gd name="connsiteY5" fmla="*/ 809749 h 8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396" h="809749">
                  <a:moveTo>
                    <a:pt x="148236" y="492821"/>
                  </a:moveTo>
                  <a:lnTo>
                    <a:pt x="0" y="342899"/>
                  </a:lnTo>
                  <a:lnTo>
                    <a:pt x="257175" y="85724"/>
                  </a:lnTo>
                  <a:lnTo>
                    <a:pt x="338138" y="166687"/>
                  </a:lnTo>
                  <a:lnTo>
                    <a:pt x="504825" y="0"/>
                  </a:lnTo>
                  <a:lnTo>
                    <a:pt x="1305396" y="809749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500">
                <a:solidFill>
                  <a:schemeClr val="bg1"/>
                </a:solidFill>
              </a:endParaRPr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90DB1E64-26FC-5B05-3406-332DB1F8C3AD}"/>
                </a:ext>
              </a:extLst>
            </p:cNvPr>
            <p:cNvSpPr/>
            <p:nvPr/>
          </p:nvSpPr>
          <p:spPr>
            <a:xfrm>
              <a:off x="7199781" y="2496059"/>
              <a:ext cx="2337999" cy="1392279"/>
            </a:xfrm>
            <a:custGeom>
              <a:avLst/>
              <a:gdLst>
                <a:gd name="connsiteX0" fmla="*/ 2228851 w 2228851"/>
                <a:gd name="connsiteY0" fmla="*/ 566737 h 1395413"/>
                <a:gd name="connsiteX1" fmla="*/ 1609726 w 2228851"/>
                <a:gd name="connsiteY1" fmla="*/ 1185862 h 1395413"/>
                <a:gd name="connsiteX2" fmla="*/ 1481138 w 2228851"/>
                <a:gd name="connsiteY2" fmla="*/ 1057274 h 1395413"/>
                <a:gd name="connsiteX3" fmla="*/ 1847851 w 2228851"/>
                <a:gd name="connsiteY3" fmla="*/ 690561 h 1395413"/>
                <a:gd name="connsiteX4" fmla="*/ 1428751 w 2228851"/>
                <a:gd name="connsiteY4" fmla="*/ 271461 h 1395413"/>
                <a:gd name="connsiteX5" fmla="*/ 1114425 w 2228851"/>
                <a:gd name="connsiteY5" fmla="*/ 585787 h 1395413"/>
                <a:gd name="connsiteX6" fmla="*/ 528638 w 2228851"/>
                <a:gd name="connsiteY6" fmla="*/ 0 h 1395413"/>
                <a:gd name="connsiteX7" fmla="*/ 381001 w 2228851"/>
                <a:gd name="connsiteY7" fmla="*/ 147637 h 1395413"/>
                <a:gd name="connsiteX8" fmla="*/ 300039 w 2228851"/>
                <a:gd name="connsiteY8" fmla="*/ 66675 h 1395413"/>
                <a:gd name="connsiteX9" fmla="*/ 100014 w 2228851"/>
                <a:gd name="connsiteY9" fmla="*/ 266700 h 1395413"/>
                <a:gd name="connsiteX10" fmla="*/ 157163 w 2228851"/>
                <a:gd name="connsiteY10" fmla="*/ 323849 h 1395413"/>
                <a:gd name="connsiteX11" fmla="*/ 0 w 2228851"/>
                <a:gd name="connsiteY11" fmla="*/ 481012 h 1395413"/>
                <a:gd name="connsiteX12" fmla="*/ 914401 w 2228851"/>
                <a:gd name="connsiteY12" fmla="*/ 1395413 h 1395413"/>
                <a:gd name="connsiteX0" fmla="*/ 2971827 w 2971827"/>
                <a:gd name="connsiteY0" fmla="*/ 0 h 1567203"/>
                <a:gd name="connsiteX1" fmla="*/ 1609726 w 2971827"/>
                <a:gd name="connsiteY1" fmla="*/ 1357652 h 1567203"/>
                <a:gd name="connsiteX2" fmla="*/ 1481138 w 2971827"/>
                <a:gd name="connsiteY2" fmla="*/ 1229064 h 1567203"/>
                <a:gd name="connsiteX3" fmla="*/ 1847851 w 2971827"/>
                <a:gd name="connsiteY3" fmla="*/ 862351 h 1567203"/>
                <a:gd name="connsiteX4" fmla="*/ 1428751 w 2971827"/>
                <a:gd name="connsiteY4" fmla="*/ 443251 h 1567203"/>
                <a:gd name="connsiteX5" fmla="*/ 1114425 w 2971827"/>
                <a:gd name="connsiteY5" fmla="*/ 757577 h 1567203"/>
                <a:gd name="connsiteX6" fmla="*/ 528638 w 2971827"/>
                <a:gd name="connsiteY6" fmla="*/ 171790 h 1567203"/>
                <a:gd name="connsiteX7" fmla="*/ 381001 w 2971827"/>
                <a:gd name="connsiteY7" fmla="*/ 319427 h 1567203"/>
                <a:gd name="connsiteX8" fmla="*/ 300039 w 2971827"/>
                <a:gd name="connsiteY8" fmla="*/ 238465 h 1567203"/>
                <a:gd name="connsiteX9" fmla="*/ 100014 w 2971827"/>
                <a:gd name="connsiteY9" fmla="*/ 438490 h 1567203"/>
                <a:gd name="connsiteX10" fmla="*/ 157163 w 2971827"/>
                <a:gd name="connsiteY10" fmla="*/ 495639 h 1567203"/>
                <a:gd name="connsiteX11" fmla="*/ 0 w 2971827"/>
                <a:gd name="connsiteY11" fmla="*/ 652802 h 1567203"/>
                <a:gd name="connsiteX12" fmla="*/ 914401 w 2971827"/>
                <a:gd name="connsiteY12" fmla="*/ 1567203 h 1567203"/>
                <a:gd name="connsiteX0" fmla="*/ 2971827 w 2971827"/>
                <a:gd name="connsiteY0" fmla="*/ 0 h 1567203"/>
                <a:gd name="connsiteX1" fmla="*/ 2537780 w 2971827"/>
                <a:gd name="connsiteY1" fmla="*/ 429430 h 1567203"/>
                <a:gd name="connsiteX2" fmla="*/ 1609726 w 2971827"/>
                <a:gd name="connsiteY2" fmla="*/ 1357652 h 1567203"/>
                <a:gd name="connsiteX3" fmla="*/ 1481138 w 2971827"/>
                <a:gd name="connsiteY3" fmla="*/ 1229064 h 1567203"/>
                <a:gd name="connsiteX4" fmla="*/ 1847851 w 2971827"/>
                <a:gd name="connsiteY4" fmla="*/ 862351 h 1567203"/>
                <a:gd name="connsiteX5" fmla="*/ 1428751 w 2971827"/>
                <a:gd name="connsiteY5" fmla="*/ 443251 h 1567203"/>
                <a:gd name="connsiteX6" fmla="*/ 1114425 w 2971827"/>
                <a:gd name="connsiteY6" fmla="*/ 757577 h 1567203"/>
                <a:gd name="connsiteX7" fmla="*/ 528638 w 2971827"/>
                <a:gd name="connsiteY7" fmla="*/ 171790 h 1567203"/>
                <a:gd name="connsiteX8" fmla="*/ 381001 w 2971827"/>
                <a:gd name="connsiteY8" fmla="*/ 319427 h 1567203"/>
                <a:gd name="connsiteX9" fmla="*/ 300039 w 2971827"/>
                <a:gd name="connsiteY9" fmla="*/ 238465 h 1567203"/>
                <a:gd name="connsiteX10" fmla="*/ 100014 w 2971827"/>
                <a:gd name="connsiteY10" fmla="*/ 438490 h 1567203"/>
                <a:gd name="connsiteX11" fmla="*/ 157163 w 2971827"/>
                <a:gd name="connsiteY11" fmla="*/ 495639 h 1567203"/>
                <a:gd name="connsiteX12" fmla="*/ 0 w 2971827"/>
                <a:gd name="connsiteY12" fmla="*/ 652802 h 1567203"/>
                <a:gd name="connsiteX13" fmla="*/ 914401 w 2971827"/>
                <a:gd name="connsiteY13" fmla="*/ 1567203 h 1567203"/>
                <a:gd name="connsiteX0" fmla="*/ 2537780 w 2537780"/>
                <a:gd name="connsiteY0" fmla="*/ 257640 h 1395413"/>
                <a:gd name="connsiteX1" fmla="*/ 1609726 w 2537780"/>
                <a:gd name="connsiteY1" fmla="*/ 1185862 h 1395413"/>
                <a:gd name="connsiteX2" fmla="*/ 1481138 w 2537780"/>
                <a:gd name="connsiteY2" fmla="*/ 1057274 h 1395413"/>
                <a:gd name="connsiteX3" fmla="*/ 1847851 w 2537780"/>
                <a:gd name="connsiteY3" fmla="*/ 690561 h 1395413"/>
                <a:gd name="connsiteX4" fmla="*/ 1428751 w 2537780"/>
                <a:gd name="connsiteY4" fmla="*/ 271461 h 1395413"/>
                <a:gd name="connsiteX5" fmla="*/ 1114425 w 2537780"/>
                <a:gd name="connsiteY5" fmla="*/ 585787 h 1395413"/>
                <a:gd name="connsiteX6" fmla="*/ 528638 w 2537780"/>
                <a:gd name="connsiteY6" fmla="*/ 0 h 1395413"/>
                <a:gd name="connsiteX7" fmla="*/ 381001 w 2537780"/>
                <a:gd name="connsiteY7" fmla="*/ 147637 h 1395413"/>
                <a:gd name="connsiteX8" fmla="*/ 300039 w 2537780"/>
                <a:gd name="connsiteY8" fmla="*/ 66675 h 1395413"/>
                <a:gd name="connsiteX9" fmla="*/ 100014 w 2537780"/>
                <a:gd name="connsiteY9" fmla="*/ 266700 h 1395413"/>
                <a:gd name="connsiteX10" fmla="*/ 157163 w 2537780"/>
                <a:gd name="connsiteY10" fmla="*/ 323849 h 1395413"/>
                <a:gd name="connsiteX11" fmla="*/ 0 w 2537780"/>
                <a:gd name="connsiteY11" fmla="*/ 481012 h 1395413"/>
                <a:gd name="connsiteX12" fmla="*/ 914401 w 2537780"/>
                <a:gd name="connsiteY12" fmla="*/ 1395413 h 1395413"/>
                <a:gd name="connsiteX0" fmla="*/ 2537780 w 2537780"/>
                <a:gd name="connsiteY0" fmla="*/ 257640 h 1511857"/>
                <a:gd name="connsiteX1" fmla="*/ 1609726 w 2537780"/>
                <a:gd name="connsiteY1" fmla="*/ 1185862 h 1511857"/>
                <a:gd name="connsiteX2" fmla="*/ 1481138 w 2537780"/>
                <a:gd name="connsiteY2" fmla="*/ 1057274 h 1511857"/>
                <a:gd name="connsiteX3" fmla="*/ 1847851 w 2537780"/>
                <a:gd name="connsiteY3" fmla="*/ 690561 h 1511857"/>
                <a:gd name="connsiteX4" fmla="*/ 1428751 w 2537780"/>
                <a:gd name="connsiteY4" fmla="*/ 271461 h 1511857"/>
                <a:gd name="connsiteX5" fmla="*/ 1114425 w 2537780"/>
                <a:gd name="connsiteY5" fmla="*/ 585787 h 1511857"/>
                <a:gd name="connsiteX6" fmla="*/ 528638 w 2537780"/>
                <a:gd name="connsiteY6" fmla="*/ 0 h 1511857"/>
                <a:gd name="connsiteX7" fmla="*/ 381001 w 2537780"/>
                <a:gd name="connsiteY7" fmla="*/ 147637 h 1511857"/>
                <a:gd name="connsiteX8" fmla="*/ 300039 w 2537780"/>
                <a:gd name="connsiteY8" fmla="*/ 66675 h 1511857"/>
                <a:gd name="connsiteX9" fmla="*/ 100014 w 2537780"/>
                <a:gd name="connsiteY9" fmla="*/ 266700 h 1511857"/>
                <a:gd name="connsiteX10" fmla="*/ 157163 w 2537780"/>
                <a:gd name="connsiteY10" fmla="*/ 323849 h 1511857"/>
                <a:gd name="connsiteX11" fmla="*/ 0 w 2537780"/>
                <a:gd name="connsiteY11" fmla="*/ 481012 h 1511857"/>
                <a:gd name="connsiteX12" fmla="*/ 1024127 w 2537780"/>
                <a:gd name="connsiteY12" fmla="*/ 1511857 h 1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80" h="1511857">
                  <a:moveTo>
                    <a:pt x="2537780" y="257640"/>
                  </a:moveTo>
                  <a:lnTo>
                    <a:pt x="1609726" y="1185862"/>
                  </a:lnTo>
                  <a:lnTo>
                    <a:pt x="1481138" y="1057274"/>
                  </a:lnTo>
                  <a:lnTo>
                    <a:pt x="1847851" y="690561"/>
                  </a:lnTo>
                  <a:lnTo>
                    <a:pt x="1428751" y="271461"/>
                  </a:lnTo>
                  <a:lnTo>
                    <a:pt x="1114425" y="585787"/>
                  </a:lnTo>
                  <a:lnTo>
                    <a:pt x="528638" y="0"/>
                  </a:lnTo>
                  <a:lnTo>
                    <a:pt x="381001" y="147637"/>
                  </a:lnTo>
                  <a:lnTo>
                    <a:pt x="300039" y="66675"/>
                  </a:lnTo>
                  <a:lnTo>
                    <a:pt x="100014" y="266700"/>
                  </a:lnTo>
                  <a:lnTo>
                    <a:pt x="157163" y="323849"/>
                  </a:lnTo>
                  <a:lnTo>
                    <a:pt x="0" y="481012"/>
                  </a:lnTo>
                  <a:lnTo>
                    <a:pt x="1024127" y="1511857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500">
                <a:solidFill>
                  <a:schemeClr val="bg1"/>
                </a:solidFill>
              </a:endParaRP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D89492F-6FB1-9558-970D-F722093CFEC2}"/>
                </a:ext>
              </a:extLst>
            </p:cNvPr>
            <p:cNvSpPr/>
            <p:nvPr/>
          </p:nvSpPr>
          <p:spPr>
            <a:xfrm rot="2700000">
              <a:off x="7825799" y="3077843"/>
              <a:ext cx="236507" cy="117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675" i="1" dirty="0">
                  <a:solidFill>
                    <a:schemeClr val="accent3"/>
                  </a:solidFill>
                </a:rPr>
                <a:t>7882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A605091-009D-D224-50BC-56A1F1B9043B}"/>
                </a:ext>
              </a:extLst>
            </p:cNvPr>
            <p:cNvSpPr/>
            <p:nvPr/>
          </p:nvSpPr>
          <p:spPr>
            <a:xfrm rot="2700000">
              <a:off x="7321394" y="3852577"/>
              <a:ext cx="236507" cy="117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675" i="1" dirty="0">
                  <a:solidFill>
                    <a:schemeClr val="accent3"/>
                  </a:solidFill>
                </a:rPr>
                <a:t>7883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AAF1CA7-9E23-CAA2-4F63-922AD3803B4C}"/>
                </a:ext>
              </a:extLst>
            </p:cNvPr>
            <p:cNvSpPr/>
            <p:nvPr/>
          </p:nvSpPr>
          <p:spPr>
            <a:xfrm rot="2700000">
              <a:off x="8450526" y="2530327"/>
              <a:ext cx="236507" cy="117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675" i="1" dirty="0">
                  <a:solidFill>
                    <a:schemeClr val="accent3"/>
                  </a:solidFill>
                </a:rPr>
                <a:t>7884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F7374908-420F-8487-A2CF-7ED968148978}"/>
                </a:ext>
              </a:extLst>
            </p:cNvPr>
            <p:cNvSpPr/>
            <p:nvPr/>
          </p:nvSpPr>
          <p:spPr>
            <a:xfrm rot="18900000">
              <a:off x="8864324" y="3728178"/>
              <a:ext cx="631856" cy="117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600" cap="all" dirty="0">
                  <a:solidFill>
                    <a:schemeClr val="accent3"/>
                  </a:solidFill>
                </a:rPr>
                <a:t>49-117e</a:t>
              </a:r>
            </a:p>
          </p:txBody>
        </p:sp>
      </p:grpSp>
      <p:sp>
        <p:nvSpPr>
          <p:cNvPr id="25" name="FRAME">
            <a:extLst>
              <a:ext uri="{FF2B5EF4-FFF2-40B4-BE49-F238E27FC236}">
                <a16:creationId xmlns:a16="http://schemas.microsoft.com/office/drawing/2014/main" id="{3E1DF8C0-B1FA-2832-8BDE-129D66B1B515}"/>
              </a:ext>
            </a:extLst>
          </p:cNvPr>
          <p:cNvSpPr/>
          <p:nvPr/>
        </p:nvSpPr>
        <p:spPr>
          <a:xfrm>
            <a:off x="10261600" y="-1566863"/>
            <a:ext cx="1930400" cy="1558925"/>
          </a:xfrm>
          <a:prstGeom prst="round2SameRect">
            <a:avLst>
              <a:gd name="adj1" fmla="val 82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49" name="LICHT BLAUW">
            <a:extLst>
              <a:ext uri="{FF2B5EF4-FFF2-40B4-BE49-F238E27FC236}">
                <a16:creationId xmlns:a16="http://schemas.microsoft.com/office/drawing/2014/main" id="{11D3FB42-CB8D-7F09-7629-80CC1822CCCB}"/>
              </a:ext>
            </a:extLst>
          </p:cNvPr>
          <p:cNvSpPr/>
          <p:nvPr/>
        </p:nvSpPr>
        <p:spPr>
          <a:xfrm>
            <a:off x="-2118" y="0"/>
            <a:ext cx="121962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nl-NL" sz="1050"/>
          </a:p>
        </p:txBody>
      </p:sp>
      <p:pic>
        <p:nvPicPr>
          <p:cNvPr id="3078" name="LIJNEN">
            <a:extLst>
              <a:ext uri="{FF2B5EF4-FFF2-40B4-BE49-F238E27FC236}">
                <a16:creationId xmlns:a16="http://schemas.microsoft.com/office/drawing/2014/main" id="{55C4AD37-5078-FB62-F04C-943295A325C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1588"/>
            <a:ext cx="12198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VERLOOP">
            <a:extLst>
              <a:ext uri="{FF2B5EF4-FFF2-40B4-BE49-F238E27FC236}">
                <a16:creationId xmlns:a16="http://schemas.microsoft.com/office/drawing/2014/main" id="{EE7C23E1-DBE6-114F-7BFC-3C19C28E45E7}"/>
              </a:ext>
            </a:extLst>
          </p:cNvPr>
          <p:cNvSpPr/>
          <p:nvPr/>
        </p:nvSpPr>
        <p:spPr>
          <a:xfrm>
            <a:off x="-2118" y="5380039"/>
            <a:ext cx="12196235" cy="137953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5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EEC94B-CF35-B2E3-197E-CAECF8AE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8683" y="4747684"/>
            <a:ext cx="3429000" cy="791633"/>
          </a:xfrm>
          <a:prstGeom prst="rect">
            <a:avLst/>
          </a:prstGeom>
          <a:noFill/>
        </p:spPr>
        <p:txBody>
          <a:bodyPr vert="horz" wrap="none" lIns="684000" tIns="0" rIns="18000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BB2196-949E-B904-E6DD-69DB6C8C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1116014"/>
            <a:ext cx="10439400" cy="4625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 dirty="0"/>
              <a:t>Klik hier om tekst in te voegen</a:t>
            </a:r>
          </a:p>
          <a:p>
            <a:pPr lvl="1"/>
            <a:r>
              <a:rPr lang="nl-NL" dirty="0"/>
              <a:t>Bullets</a:t>
            </a:r>
          </a:p>
          <a:p>
            <a:pPr lvl="2"/>
            <a:r>
              <a:rPr lang="nl-NL" dirty="0"/>
              <a:t>Lijn 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 err="1"/>
              <a:t>Bullets</a:t>
            </a:r>
            <a:r>
              <a:rPr lang="nl-NL" dirty="0"/>
              <a:t> 1</a:t>
            </a:r>
          </a:p>
          <a:p>
            <a:pPr lvl="4"/>
            <a:r>
              <a:rPr lang="nl-NL" dirty="0" err="1"/>
              <a:t>Bullets</a:t>
            </a:r>
            <a:r>
              <a:rPr lang="nl-NL" dirty="0"/>
              <a:t> 2</a:t>
            </a:r>
          </a:p>
          <a:p>
            <a:pPr lvl="5"/>
            <a:r>
              <a:rPr lang="nl-NL" dirty="0"/>
              <a:t>Leestekst</a:t>
            </a:r>
          </a:p>
          <a:p>
            <a:pPr lvl="6"/>
            <a:r>
              <a:rPr lang="nl-NL" dirty="0"/>
              <a:t>Numerieke bullets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# Sub-bullets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7C5DD-6B2F-6260-FF45-73B9E5642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6167" y="271464"/>
            <a:ext cx="719667" cy="179387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525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F92834-CC4A-42D2-9298-9AD72AB1EBFE}" type="datetimeFigureOut">
              <a:rPr lang="nl-NL"/>
              <a:pPr>
                <a:defRPr/>
              </a:pPr>
              <a:t>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7E911F-59CB-EF8D-BBDF-CCB0472FC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684" y="6450014"/>
            <a:ext cx="719667" cy="1809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525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AADA6C-3F5F-7CE7-843B-3FE3555CF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51" y="6450014"/>
            <a:ext cx="719667" cy="1809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525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49E710D-F886-4E2C-AD4E-02CC0CD7A225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grpSp>
        <p:nvGrpSpPr>
          <p:cNvPr id="50" name="LOGO">
            <a:extLst>
              <a:ext uri="{FF2B5EF4-FFF2-40B4-BE49-F238E27FC236}">
                <a16:creationId xmlns:a16="http://schemas.microsoft.com/office/drawing/2014/main" id="{DDFED2D6-F826-4DB5-C0B8-876CF6919F88}"/>
              </a:ext>
            </a:extLst>
          </p:cNvPr>
          <p:cNvGrpSpPr/>
          <p:nvPr/>
        </p:nvGrpSpPr>
        <p:grpSpPr>
          <a:xfrm>
            <a:off x="10620754" y="-1256929"/>
            <a:ext cx="1212095" cy="939250"/>
            <a:chOff x="2783323" y="991053"/>
            <a:chExt cx="6625355" cy="5133974"/>
          </a:xfrm>
          <a:solidFill>
            <a:schemeClr val="bg2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B6184D00-BE9E-9433-EAE4-B93CE9E3D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323" y="991053"/>
              <a:ext cx="386404" cy="720836"/>
            </a:xfrm>
            <a:custGeom>
              <a:avLst/>
              <a:gdLst>
                <a:gd name="T0" fmla="*/ 66 w 171"/>
                <a:gd name="T1" fmla="*/ 0 h 319"/>
                <a:gd name="T2" fmla="*/ 45 w 171"/>
                <a:gd name="T3" fmla="*/ 201 h 319"/>
                <a:gd name="T4" fmla="*/ 66 w 171"/>
                <a:gd name="T5" fmla="*/ 201 h 319"/>
                <a:gd name="T6" fmla="*/ 136 w 171"/>
                <a:gd name="T7" fmla="*/ 111 h 319"/>
                <a:gd name="T8" fmla="*/ 171 w 171"/>
                <a:gd name="T9" fmla="*/ 111 h 319"/>
                <a:gd name="T10" fmla="*/ 91 w 171"/>
                <a:gd name="T11" fmla="*/ 214 h 319"/>
                <a:gd name="T12" fmla="*/ 161 w 171"/>
                <a:gd name="T13" fmla="*/ 319 h 319"/>
                <a:gd name="T14" fmla="*/ 119 w 171"/>
                <a:gd name="T15" fmla="*/ 319 h 319"/>
                <a:gd name="T16" fmla="*/ 60 w 171"/>
                <a:gd name="T17" fmla="*/ 226 h 319"/>
                <a:gd name="T18" fmla="*/ 43 w 171"/>
                <a:gd name="T19" fmla="*/ 226 h 319"/>
                <a:gd name="T20" fmla="*/ 35 w 171"/>
                <a:gd name="T21" fmla="*/ 319 h 319"/>
                <a:gd name="T22" fmla="*/ 0 w 171"/>
                <a:gd name="T23" fmla="*/ 319 h 319"/>
                <a:gd name="T24" fmla="*/ 33 w 171"/>
                <a:gd name="T25" fmla="*/ 2 h 319"/>
                <a:gd name="T26" fmla="*/ 66 w 171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19">
                  <a:moveTo>
                    <a:pt x="66" y="0"/>
                  </a:moveTo>
                  <a:lnTo>
                    <a:pt x="45" y="201"/>
                  </a:lnTo>
                  <a:lnTo>
                    <a:pt x="66" y="201"/>
                  </a:lnTo>
                  <a:lnTo>
                    <a:pt x="136" y="111"/>
                  </a:lnTo>
                  <a:lnTo>
                    <a:pt x="171" y="111"/>
                  </a:lnTo>
                  <a:lnTo>
                    <a:pt x="91" y="214"/>
                  </a:lnTo>
                  <a:lnTo>
                    <a:pt x="161" y="319"/>
                  </a:lnTo>
                  <a:lnTo>
                    <a:pt x="119" y="319"/>
                  </a:lnTo>
                  <a:lnTo>
                    <a:pt x="60" y="226"/>
                  </a:lnTo>
                  <a:lnTo>
                    <a:pt x="43" y="226"/>
                  </a:lnTo>
                  <a:lnTo>
                    <a:pt x="35" y="319"/>
                  </a:lnTo>
                  <a:lnTo>
                    <a:pt x="0" y="319"/>
                  </a:lnTo>
                  <a:lnTo>
                    <a:pt x="33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F10924C-8E6D-B1B3-0B07-1790B909D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3960" y="1232839"/>
              <a:ext cx="372846" cy="483570"/>
            </a:xfrm>
            <a:custGeom>
              <a:avLst/>
              <a:gdLst>
                <a:gd name="T0" fmla="*/ 74 w 80"/>
                <a:gd name="T1" fmla="*/ 103 h 104"/>
                <a:gd name="T2" fmla="*/ 58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7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5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7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5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3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ACD16217-1AEF-ABD5-50BE-827B49725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491" y="991053"/>
              <a:ext cx="399962" cy="725355"/>
            </a:xfrm>
            <a:custGeom>
              <a:avLst/>
              <a:gdLst>
                <a:gd name="T0" fmla="*/ 47 w 86"/>
                <a:gd name="T1" fmla="*/ 52 h 156"/>
                <a:gd name="T2" fmla="*/ 64 w 86"/>
                <a:gd name="T3" fmla="*/ 54 h 156"/>
                <a:gd name="T4" fmla="*/ 70 w 86"/>
                <a:gd name="T5" fmla="*/ 1 h 156"/>
                <a:gd name="T6" fmla="*/ 86 w 86"/>
                <a:gd name="T7" fmla="*/ 0 h 156"/>
                <a:gd name="T8" fmla="*/ 74 w 86"/>
                <a:gd name="T9" fmla="*/ 122 h 156"/>
                <a:gd name="T10" fmla="*/ 74 w 86"/>
                <a:gd name="T11" fmla="*/ 155 h 156"/>
                <a:gd name="T12" fmla="*/ 59 w 86"/>
                <a:gd name="T13" fmla="*/ 155 h 156"/>
                <a:gd name="T14" fmla="*/ 58 w 86"/>
                <a:gd name="T15" fmla="*/ 134 h 156"/>
                <a:gd name="T16" fmla="*/ 23 w 86"/>
                <a:gd name="T17" fmla="*/ 156 h 156"/>
                <a:gd name="T18" fmla="*/ 0 w 86"/>
                <a:gd name="T19" fmla="*/ 122 h 156"/>
                <a:gd name="T20" fmla="*/ 47 w 86"/>
                <a:gd name="T21" fmla="*/ 52 h 156"/>
                <a:gd name="T22" fmla="*/ 28 w 86"/>
                <a:gd name="T23" fmla="*/ 141 h 156"/>
                <a:gd name="T24" fmla="*/ 58 w 86"/>
                <a:gd name="T25" fmla="*/ 118 h 156"/>
                <a:gd name="T26" fmla="*/ 63 w 86"/>
                <a:gd name="T27" fmla="*/ 68 h 156"/>
                <a:gd name="T28" fmla="*/ 46 w 86"/>
                <a:gd name="T29" fmla="*/ 66 h 156"/>
                <a:gd name="T30" fmla="*/ 17 w 86"/>
                <a:gd name="T31" fmla="*/ 120 h 156"/>
                <a:gd name="T32" fmla="*/ 28 w 86"/>
                <a:gd name="T33" fmla="*/ 1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47" y="52"/>
                  </a:moveTo>
                  <a:cubicBezTo>
                    <a:pt x="53" y="52"/>
                    <a:pt x="59" y="53"/>
                    <a:pt x="64" y="5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39" y="153"/>
                    <a:pt x="33" y="156"/>
                    <a:pt x="23" y="156"/>
                  </a:cubicBezTo>
                  <a:cubicBezTo>
                    <a:pt x="10" y="156"/>
                    <a:pt x="0" y="147"/>
                    <a:pt x="0" y="122"/>
                  </a:cubicBezTo>
                  <a:cubicBezTo>
                    <a:pt x="0" y="78"/>
                    <a:pt x="18" y="52"/>
                    <a:pt x="47" y="52"/>
                  </a:cubicBezTo>
                  <a:close/>
                  <a:moveTo>
                    <a:pt x="28" y="141"/>
                  </a:moveTo>
                  <a:cubicBezTo>
                    <a:pt x="34" y="141"/>
                    <a:pt x="40" y="136"/>
                    <a:pt x="58" y="11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58" y="67"/>
                    <a:pt x="51" y="66"/>
                    <a:pt x="46" y="66"/>
                  </a:cubicBezTo>
                  <a:cubicBezTo>
                    <a:pt x="27" y="66"/>
                    <a:pt x="17" y="85"/>
                    <a:pt x="17" y="120"/>
                  </a:cubicBezTo>
                  <a:cubicBezTo>
                    <a:pt x="17" y="135"/>
                    <a:pt x="21" y="141"/>
                    <a:pt x="28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2F524CEA-E2C5-EB3C-D1AF-C4C85C457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021" y="1232839"/>
              <a:ext cx="370586" cy="483570"/>
            </a:xfrm>
            <a:custGeom>
              <a:avLst/>
              <a:gdLst>
                <a:gd name="T0" fmla="*/ 74 w 80"/>
                <a:gd name="T1" fmla="*/ 103 h 104"/>
                <a:gd name="T2" fmla="*/ 59 w 80"/>
                <a:gd name="T3" fmla="*/ 103 h 104"/>
                <a:gd name="T4" fmla="*/ 58 w 80"/>
                <a:gd name="T5" fmla="*/ 82 h 104"/>
                <a:gd name="T6" fmla="*/ 23 w 80"/>
                <a:gd name="T7" fmla="*/ 104 h 104"/>
                <a:gd name="T8" fmla="*/ 0 w 80"/>
                <a:gd name="T9" fmla="*/ 70 h 104"/>
                <a:gd name="T10" fmla="*/ 48 w 80"/>
                <a:gd name="T11" fmla="*/ 0 h 104"/>
                <a:gd name="T12" fmla="*/ 80 w 80"/>
                <a:gd name="T13" fmla="*/ 5 h 104"/>
                <a:gd name="T14" fmla="*/ 74 w 80"/>
                <a:gd name="T15" fmla="*/ 70 h 104"/>
                <a:gd name="T16" fmla="*/ 74 w 80"/>
                <a:gd name="T17" fmla="*/ 103 h 104"/>
                <a:gd name="T18" fmla="*/ 63 w 80"/>
                <a:gd name="T19" fmla="*/ 16 h 104"/>
                <a:gd name="T20" fmla="*/ 46 w 80"/>
                <a:gd name="T21" fmla="*/ 14 h 104"/>
                <a:gd name="T22" fmla="*/ 17 w 80"/>
                <a:gd name="T23" fmla="*/ 68 h 104"/>
                <a:gd name="T24" fmla="*/ 28 w 80"/>
                <a:gd name="T25" fmla="*/ 89 h 104"/>
                <a:gd name="T26" fmla="*/ 58 w 80"/>
                <a:gd name="T27" fmla="*/ 66 h 104"/>
                <a:gd name="T28" fmla="*/ 63 w 80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4">
                  <a:moveTo>
                    <a:pt x="74" y="103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39" y="101"/>
                    <a:pt x="33" y="104"/>
                    <a:pt x="23" y="104"/>
                  </a:cubicBezTo>
                  <a:cubicBezTo>
                    <a:pt x="10" y="104"/>
                    <a:pt x="0" y="95"/>
                    <a:pt x="0" y="70"/>
                  </a:cubicBezTo>
                  <a:cubicBezTo>
                    <a:pt x="0" y="26"/>
                    <a:pt x="18" y="0"/>
                    <a:pt x="48" y="0"/>
                  </a:cubicBezTo>
                  <a:cubicBezTo>
                    <a:pt x="57" y="0"/>
                    <a:pt x="70" y="2"/>
                    <a:pt x="80" y="5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74" y="103"/>
                  </a:lnTo>
                  <a:close/>
                  <a:moveTo>
                    <a:pt x="63" y="16"/>
                  </a:moveTo>
                  <a:cubicBezTo>
                    <a:pt x="58" y="15"/>
                    <a:pt x="51" y="14"/>
                    <a:pt x="46" y="14"/>
                  </a:cubicBezTo>
                  <a:cubicBezTo>
                    <a:pt x="27" y="14"/>
                    <a:pt x="17" y="33"/>
                    <a:pt x="17" y="68"/>
                  </a:cubicBezTo>
                  <a:cubicBezTo>
                    <a:pt x="17" y="83"/>
                    <a:pt x="21" y="89"/>
                    <a:pt x="28" y="89"/>
                  </a:cubicBezTo>
                  <a:cubicBezTo>
                    <a:pt x="34" y="89"/>
                    <a:pt x="40" y="84"/>
                    <a:pt x="58" y="66"/>
                  </a:cubicBezTo>
                  <a:lnTo>
                    <a:pt x="6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EB4A538-0BBF-C867-64A7-F446F86C3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176" y="1232839"/>
              <a:ext cx="284718" cy="483570"/>
            </a:xfrm>
            <a:custGeom>
              <a:avLst/>
              <a:gdLst>
                <a:gd name="T0" fmla="*/ 58 w 61"/>
                <a:gd name="T1" fmla="*/ 16 h 104"/>
                <a:gd name="T2" fmla="*/ 38 w 61"/>
                <a:gd name="T3" fmla="*/ 13 h 104"/>
                <a:gd name="T4" fmla="*/ 25 w 61"/>
                <a:gd name="T5" fmla="*/ 25 h 104"/>
                <a:gd name="T6" fmla="*/ 37 w 61"/>
                <a:gd name="T7" fmla="*/ 45 h 104"/>
                <a:gd name="T8" fmla="*/ 59 w 61"/>
                <a:gd name="T9" fmla="*/ 77 h 104"/>
                <a:gd name="T10" fmla="*/ 28 w 61"/>
                <a:gd name="T11" fmla="*/ 104 h 104"/>
                <a:gd name="T12" fmla="*/ 0 w 61"/>
                <a:gd name="T13" fmla="*/ 97 h 104"/>
                <a:gd name="T14" fmla="*/ 4 w 61"/>
                <a:gd name="T15" fmla="*/ 84 h 104"/>
                <a:gd name="T16" fmla="*/ 29 w 61"/>
                <a:gd name="T17" fmla="*/ 91 h 104"/>
                <a:gd name="T18" fmla="*/ 44 w 61"/>
                <a:gd name="T19" fmla="*/ 79 h 104"/>
                <a:gd name="T20" fmla="*/ 28 w 61"/>
                <a:gd name="T21" fmla="*/ 58 h 104"/>
                <a:gd name="T22" fmla="*/ 9 w 61"/>
                <a:gd name="T23" fmla="*/ 27 h 104"/>
                <a:gd name="T24" fmla="*/ 38 w 61"/>
                <a:gd name="T25" fmla="*/ 0 h 104"/>
                <a:gd name="T26" fmla="*/ 61 w 61"/>
                <a:gd name="T27" fmla="*/ 4 h 104"/>
                <a:gd name="T28" fmla="*/ 58 w 61"/>
                <a:gd name="T2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58" y="16"/>
                  </a:moveTo>
                  <a:cubicBezTo>
                    <a:pt x="51" y="14"/>
                    <a:pt x="45" y="13"/>
                    <a:pt x="38" y="13"/>
                  </a:cubicBezTo>
                  <a:cubicBezTo>
                    <a:pt x="29" y="13"/>
                    <a:pt x="25" y="19"/>
                    <a:pt x="25" y="25"/>
                  </a:cubicBezTo>
                  <a:cubicBezTo>
                    <a:pt x="25" y="33"/>
                    <a:pt x="27" y="37"/>
                    <a:pt x="37" y="45"/>
                  </a:cubicBezTo>
                  <a:cubicBezTo>
                    <a:pt x="56" y="61"/>
                    <a:pt x="59" y="67"/>
                    <a:pt x="59" y="77"/>
                  </a:cubicBezTo>
                  <a:cubicBezTo>
                    <a:pt x="59" y="93"/>
                    <a:pt x="48" y="104"/>
                    <a:pt x="28" y="104"/>
                  </a:cubicBezTo>
                  <a:cubicBezTo>
                    <a:pt x="18" y="104"/>
                    <a:pt x="8" y="102"/>
                    <a:pt x="0" y="9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3" y="88"/>
                    <a:pt x="22" y="91"/>
                    <a:pt x="29" y="91"/>
                  </a:cubicBezTo>
                  <a:cubicBezTo>
                    <a:pt x="39" y="91"/>
                    <a:pt x="44" y="86"/>
                    <a:pt x="44" y="79"/>
                  </a:cubicBezTo>
                  <a:cubicBezTo>
                    <a:pt x="44" y="72"/>
                    <a:pt x="41" y="69"/>
                    <a:pt x="28" y="58"/>
                  </a:cubicBezTo>
                  <a:cubicBezTo>
                    <a:pt x="13" y="47"/>
                    <a:pt x="9" y="38"/>
                    <a:pt x="9" y="27"/>
                  </a:cubicBezTo>
                  <a:cubicBezTo>
                    <a:pt x="9" y="13"/>
                    <a:pt x="19" y="0"/>
                    <a:pt x="38" y="0"/>
                  </a:cubicBezTo>
                  <a:cubicBezTo>
                    <a:pt x="48" y="0"/>
                    <a:pt x="55" y="1"/>
                    <a:pt x="61" y="4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6D230F1-4CC7-C987-7A80-C536E428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464" y="1079181"/>
              <a:ext cx="264382" cy="637227"/>
            </a:xfrm>
            <a:custGeom>
              <a:avLst/>
              <a:gdLst>
                <a:gd name="T0" fmla="*/ 32 w 57"/>
                <a:gd name="T1" fmla="*/ 35 h 137"/>
                <a:gd name="T2" fmla="*/ 57 w 57"/>
                <a:gd name="T3" fmla="*/ 35 h 137"/>
                <a:gd name="T4" fmla="*/ 56 w 57"/>
                <a:gd name="T5" fmla="*/ 48 h 137"/>
                <a:gd name="T6" fmla="*/ 31 w 57"/>
                <a:gd name="T7" fmla="*/ 48 h 137"/>
                <a:gd name="T8" fmla="*/ 25 w 57"/>
                <a:gd name="T9" fmla="*/ 103 h 137"/>
                <a:gd name="T10" fmla="*/ 25 w 57"/>
                <a:gd name="T11" fmla="*/ 117 h 137"/>
                <a:gd name="T12" fmla="*/ 31 w 57"/>
                <a:gd name="T13" fmla="*/ 123 h 137"/>
                <a:gd name="T14" fmla="*/ 51 w 57"/>
                <a:gd name="T15" fmla="*/ 118 h 137"/>
                <a:gd name="T16" fmla="*/ 53 w 57"/>
                <a:gd name="T17" fmla="*/ 130 h 137"/>
                <a:gd name="T18" fmla="*/ 24 w 57"/>
                <a:gd name="T19" fmla="*/ 137 h 137"/>
                <a:gd name="T20" fmla="*/ 8 w 57"/>
                <a:gd name="T21" fmla="*/ 120 h 137"/>
                <a:gd name="T22" fmla="*/ 9 w 57"/>
                <a:gd name="T23" fmla="*/ 105 h 137"/>
                <a:gd name="T24" fmla="*/ 14 w 57"/>
                <a:gd name="T25" fmla="*/ 48 h 137"/>
                <a:gd name="T26" fmla="*/ 0 w 57"/>
                <a:gd name="T27" fmla="*/ 48 h 137"/>
                <a:gd name="T28" fmla="*/ 1 w 57"/>
                <a:gd name="T29" fmla="*/ 36 h 137"/>
                <a:gd name="T30" fmla="*/ 16 w 57"/>
                <a:gd name="T31" fmla="*/ 35 h 137"/>
                <a:gd name="T32" fmla="*/ 21 w 57"/>
                <a:gd name="T33" fmla="*/ 1 h 137"/>
                <a:gd name="T34" fmla="*/ 35 w 57"/>
                <a:gd name="T35" fmla="*/ 0 h 137"/>
                <a:gd name="T36" fmla="*/ 32 w 57"/>
                <a:gd name="T3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37">
                  <a:moveTo>
                    <a:pt x="32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8"/>
                    <a:pt x="25" y="113"/>
                    <a:pt x="25" y="117"/>
                  </a:cubicBezTo>
                  <a:cubicBezTo>
                    <a:pt x="25" y="122"/>
                    <a:pt x="27" y="123"/>
                    <a:pt x="31" y="123"/>
                  </a:cubicBezTo>
                  <a:cubicBezTo>
                    <a:pt x="34" y="123"/>
                    <a:pt x="41" y="121"/>
                    <a:pt x="51" y="118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2" y="135"/>
                    <a:pt x="33" y="137"/>
                    <a:pt x="24" y="137"/>
                  </a:cubicBezTo>
                  <a:cubicBezTo>
                    <a:pt x="13" y="137"/>
                    <a:pt x="8" y="132"/>
                    <a:pt x="8" y="120"/>
                  </a:cubicBezTo>
                  <a:cubicBezTo>
                    <a:pt x="8" y="116"/>
                    <a:pt x="8" y="112"/>
                    <a:pt x="9" y="105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EAF6B116-8A22-8AE9-3D36-04E26265F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7376" y="1232839"/>
              <a:ext cx="343470" cy="483570"/>
            </a:xfrm>
            <a:custGeom>
              <a:avLst/>
              <a:gdLst>
                <a:gd name="T0" fmla="*/ 17 w 74"/>
                <a:gd name="T1" fmla="*/ 56 h 104"/>
                <a:gd name="T2" fmla="*/ 17 w 74"/>
                <a:gd name="T3" fmla="*/ 63 h 104"/>
                <a:gd name="T4" fmla="*/ 36 w 74"/>
                <a:gd name="T5" fmla="*/ 91 h 104"/>
                <a:gd name="T6" fmla="*/ 69 w 74"/>
                <a:gd name="T7" fmla="*/ 80 h 104"/>
                <a:gd name="T8" fmla="*/ 74 w 74"/>
                <a:gd name="T9" fmla="*/ 93 h 104"/>
                <a:gd name="T10" fmla="*/ 32 w 74"/>
                <a:gd name="T11" fmla="*/ 104 h 104"/>
                <a:gd name="T12" fmla="*/ 0 w 74"/>
                <a:gd name="T13" fmla="*/ 65 h 104"/>
                <a:gd name="T14" fmla="*/ 44 w 74"/>
                <a:gd name="T15" fmla="*/ 0 h 104"/>
                <a:gd name="T16" fmla="*/ 71 w 74"/>
                <a:gd name="T17" fmla="*/ 27 h 104"/>
                <a:gd name="T18" fmla="*/ 68 w 74"/>
                <a:gd name="T19" fmla="*/ 53 h 104"/>
                <a:gd name="T20" fmla="*/ 17 w 74"/>
                <a:gd name="T21" fmla="*/ 56 h 104"/>
                <a:gd name="T22" fmla="*/ 55 w 74"/>
                <a:gd name="T23" fmla="*/ 41 h 104"/>
                <a:gd name="T24" fmla="*/ 56 w 74"/>
                <a:gd name="T25" fmla="*/ 28 h 104"/>
                <a:gd name="T26" fmla="*/ 42 w 74"/>
                <a:gd name="T27" fmla="*/ 12 h 104"/>
                <a:gd name="T28" fmla="*/ 19 w 74"/>
                <a:gd name="T29" fmla="*/ 44 h 104"/>
                <a:gd name="T30" fmla="*/ 55 w 74"/>
                <a:gd name="T3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4">
                  <a:moveTo>
                    <a:pt x="17" y="56"/>
                  </a:moveTo>
                  <a:cubicBezTo>
                    <a:pt x="17" y="59"/>
                    <a:pt x="17" y="61"/>
                    <a:pt x="17" y="63"/>
                  </a:cubicBezTo>
                  <a:cubicBezTo>
                    <a:pt x="17" y="84"/>
                    <a:pt x="24" y="91"/>
                    <a:pt x="36" y="91"/>
                  </a:cubicBezTo>
                  <a:cubicBezTo>
                    <a:pt x="43" y="91"/>
                    <a:pt x="53" y="88"/>
                    <a:pt x="69" y="80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57" y="101"/>
                    <a:pt x="45" y="104"/>
                    <a:pt x="32" y="104"/>
                  </a:cubicBezTo>
                  <a:cubicBezTo>
                    <a:pt x="12" y="104"/>
                    <a:pt x="0" y="92"/>
                    <a:pt x="0" y="65"/>
                  </a:cubicBezTo>
                  <a:cubicBezTo>
                    <a:pt x="0" y="26"/>
                    <a:pt x="16" y="0"/>
                    <a:pt x="44" y="0"/>
                  </a:cubicBezTo>
                  <a:cubicBezTo>
                    <a:pt x="63" y="0"/>
                    <a:pt x="71" y="9"/>
                    <a:pt x="71" y="27"/>
                  </a:cubicBezTo>
                  <a:cubicBezTo>
                    <a:pt x="71" y="32"/>
                    <a:pt x="70" y="44"/>
                    <a:pt x="68" y="53"/>
                  </a:cubicBezTo>
                  <a:lnTo>
                    <a:pt x="17" y="56"/>
                  </a:lnTo>
                  <a:close/>
                  <a:moveTo>
                    <a:pt x="55" y="41"/>
                  </a:moveTo>
                  <a:cubicBezTo>
                    <a:pt x="56" y="37"/>
                    <a:pt x="56" y="31"/>
                    <a:pt x="56" y="28"/>
                  </a:cubicBezTo>
                  <a:cubicBezTo>
                    <a:pt x="56" y="17"/>
                    <a:pt x="51" y="12"/>
                    <a:pt x="42" y="12"/>
                  </a:cubicBezTo>
                  <a:cubicBezTo>
                    <a:pt x="29" y="12"/>
                    <a:pt x="22" y="24"/>
                    <a:pt x="19" y="44"/>
                  </a:cubicBezTo>
                  <a:lnTo>
                    <a:pt x="55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589B36D9-600B-FB4D-3546-5C5286001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530" y="1237358"/>
              <a:ext cx="282459" cy="474531"/>
            </a:xfrm>
            <a:custGeom>
              <a:avLst/>
              <a:gdLst>
                <a:gd name="T0" fmla="*/ 16 w 61"/>
                <a:gd name="T1" fmla="*/ 102 h 102"/>
                <a:gd name="T2" fmla="*/ 0 w 61"/>
                <a:gd name="T3" fmla="*/ 102 h 102"/>
                <a:gd name="T4" fmla="*/ 10 w 61"/>
                <a:gd name="T5" fmla="*/ 1 h 102"/>
                <a:gd name="T6" fmla="*/ 24 w 61"/>
                <a:gd name="T7" fmla="*/ 1 h 102"/>
                <a:gd name="T8" fmla="*/ 22 w 61"/>
                <a:gd name="T9" fmla="*/ 27 h 102"/>
                <a:gd name="T10" fmla="*/ 50 w 61"/>
                <a:gd name="T11" fmla="*/ 0 h 102"/>
                <a:gd name="T12" fmla="*/ 61 w 61"/>
                <a:gd name="T13" fmla="*/ 1 h 102"/>
                <a:gd name="T14" fmla="*/ 58 w 61"/>
                <a:gd name="T15" fmla="*/ 16 h 102"/>
                <a:gd name="T16" fmla="*/ 50 w 61"/>
                <a:gd name="T17" fmla="*/ 15 h 102"/>
                <a:gd name="T18" fmla="*/ 21 w 61"/>
                <a:gd name="T19" fmla="*/ 47 h 102"/>
                <a:gd name="T20" fmla="*/ 16 w 61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02">
                  <a:moveTo>
                    <a:pt x="16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8" y="2"/>
                    <a:pt x="41" y="0"/>
                    <a:pt x="50" y="0"/>
                  </a:cubicBezTo>
                  <a:cubicBezTo>
                    <a:pt x="54" y="0"/>
                    <a:pt x="58" y="0"/>
                    <a:pt x="61" y="1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6"/>
                    <a:pt x="53" y="15"/>
                    <a:pt x="50" y="15"/>
                  </a:cubicBezTo>
                  <a:cubicBezTo>
                    <a:pt x="44" y="15"/>
                    <a:pt x="42" y="19"/>
                    <a:pt x="21" y="47"/>
                  </a:cubicBezTo>
                  <a:lnTo>
                    <a:pt x="1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A64015C9-38EB-A4D3-3ABD-E67C81893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344" y="3022498"/>
              <a:ext cx="2239334" cy="3102529"/>
            </a:xfrm>
            <a:custGeom>
              <a:avLst/>
              <a:gdLst>
                <a:gd name="T0" fmla="*/ 212 w 991"/>
                <a:gd name="T1" fmla="*/ 0 h 1373"/>
                <a:gd name="T2" fmla="*/ 0 w 991"/>
                <a:gd name="T3" fmla="*/ 232 h 1373"/>
                <a:gd name="T4" fmla="*/ 625 w 991"/>
                <a:gd name="T5" fmla="*/ 1373 h 1373"/>
                <a:gd name="T6" fmla="*/ 991 w 991"/>
                <a:gd name="T7" fmla="*/ 1373 h 1373"/>
                <a:gd name="T8" fmla="*/ 212 w 991"/>
                <a:gd name="T9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1373">
                  <a:moveTo>
                    <a:pt x="212" y="0"/>
                  </a:moveTo>
                  <a:lnTo>
                    <a:pt x="0" y="232"/>
                  </a:lnTo>
                  <a:lnTo>
                    <a:pt x="625" y="1373"/>
                  </a:lnTo>
                  <a:lnTo>
                    <a:pt x="991" y="137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E138B301-3DC7-124B-F2F4-EFBD1EF2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343" y="1079181"/>
              <a:ext cx="1974952" cy="4261740"/>
            </a:xfrm>
            <a:custGeom>
              <a:avLst/>
              <a:gdLst>
                <a:gd name="T0" fmla="*/ 469 w 874"/>
                <a:gd name="T1" fmla="*/ 1374 h 1886"/>
                <a:gd name="T2" fmla="*/ 874 w 874"/>
                <a:gd name="T3" fmla="*/ 0 h 1886"/>
                <a:gd name="T4" fmla="*/ 560 w 874"/>
                <a:gd name="T5" fmla="*/ 0 h 1886"/>
                <a:gd name="T6" fmla="*/ 0 w 874"/>
                <a:gd name="T7" fmla="*/ 1886 h 1886"/>
                <a:gd name="T8" fmla="*/ 469 w 874"/>
                <a:gd name="T9" fmla="*/ 1374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886">
                  <a:moveTo>
                    <a:pt x="469" y="1374"/>
                  </a:moveTo>
                  <a:lnTo>
                    <a:pt x="874" y="0"/>
                  </a:lnTo>
                  <a:lnTo>
                    <a:pt x="560" y="0"/>
                  </a:lnTo>
                  <a:lnTo>
                    <a:pt x="0" y="1886"/>
                  </a:lnTo>
                  <a:lnTo>
                    <a:pt x="469" y="1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</p:grpSp>
      <p:grpSp>
        <p:nvGrpSpPr>
          <p:cNvPr id="3086" name="EXTRA KLEUREN PIPET">
            <a:extLst>
              <a:ext uri="{FF2B5EF4-FFF2-40B4-BE49-F238E27FC236}">
                <a16:creationId xmlns:a16="http://schemas.microsoft.com/office/drawing/2014/main" id="{8E9B8FC7-DB72-D938-C44F-15B2F21DCAFE}"/>
              </a:ext>
            </a:extLst>
          </p:cNvPr>
          <p:cNvGrpSpPr>
            <a:grpSpLocks/>
          </p:cNvGrpSpPr>
          <p:nvPr/>
        </p:nvGrpSpPr>
        <p:grpSpPr bwMode="auto">
          <a:xfrm>
            <a:off x="3710518" y="6948488"/>
            <a:ext cx="4770967" cy="360362"/>
            <a:chOff x="3710570" y="6949155"/>
            <a:chExt cx="4770861" cy="360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FA14A64B-90BB-DC1D-4155-1B44DA306CCE}"/>
                </a:ext>
              </a:extLst>
            </p:cNvPr>
            <p:cNvSpPr/>
            <p:nvPr userDrawn="1"/>
          </p:nvSpPr>
          <p:spPr>
            <a:xfrm>
              <a:off x="3710570" y="6949155"/>
              <a:ext cx="359825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634F7AF9-E8C4-389C-7AF8-7930D0477CCC}"/>
                </a:ext>
              </a:extLst>
            </p:cNvPr>
            <p:cNvSpPr/>
            <p:nvPr userDrawn="1"/>
          </p:nvSpPr>
          <p:spPr>
            <a:xfrm>
              <a:off x="4150827" y="6949155"/>
              <a:ext cx="359825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2635E8AD-3FAB-DD13-B677-A622CFB9139F}"/>
                </a:ext>
              </a:extLst>
            </p:cNvPr>
            <p:cNvSpPr/>
            <p:nvPr userDrawn="1"/>
          </p:nvSpPr>
          <p:spPr>
            <a:xfrm>
              <a:off x="4593200" y="6949155"/>
              <a:ext cx="359825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E074CF77-98BE-EE55-7DD2-6A098B36CA29}"/>
                </a:ext>
              </a:extLst>
            </p:cNvPr>
            <p:cNvSpPr/>
            <p:nvPr userDrawn="1"/>
          </p:nvSpPr>
          <p:spPr>
            <a:xfrm>
              <a:off x="5033457" y="6949155"/>
              <a:ext cx="35982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57636DB-FCCB-FFD8-7549-6E7773DCF010}"/>
                </a:ext>
              </a:extLst>
            </p:cNvPr>
            <p:cNvSpPr/>
            <p:nvPr userDrawn="1"/>
          </p:nvSpPr>
          <p:spPr>
            <a:xfrm>
              <a:off x="5475831" y="6949155"/>
              <a:ext cx="359825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727C6874-F265-A34D-5BF3-95EC3BF831D0}"/>
                </a:ext>
              </a:extLst>
            </p:cNvPr>
            <p:cNvSpPr/>
            <p:nvPr userDrawn="1"/>
          </p:nvSpPr>
          <p:spPr>
            <a:xfrm>
              <a:off x="5916088" y="6949155"/>
              <a:ext cx="359825" cy="36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93B0ED5E-A44C-A89B-8BDD-F0F177707345}"/>
                </a:ext>
              </a:extLst>
            </p:cNvPr>
            <p:cNvSpPr/>
            <p:nvPr userDrawn="1"/>
          </p:nvSpPr>
          <p:spPr>
            <a:xfrm>
              <a:off x="6356345" y="6949155"/>
              <a:ext cx="359825" cy="360000"/>
            </a:xfrm>
            <a:prstGeom prst="rect">
              <a:avLst/>
            </a:prstGeom>
            <a:solidFill>
              <a:srgbClr val="BE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A9761965-47BA-CEE7-6546-9E9629B4826C}"/>
                </a:ext>
              </a:extLst>
            </p:cNvPr>
            <p:cNvSpPr/>
            <p:nvPr userDrawn="1"/>
          </p:nvSpPr>
          <p:spPr>
            <a:xfrm>
              <a:off x="6798718" y="6949155"/>
              <a:ext cx="359825" cy="360000"/>
            </a:xfrm>
            <a:prstGeom prst="rect">
              <a:avLst/>
            </a:prstGeom>
            <a:solidFill>
              <a:srgbClr val="6F24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A8258677-FFD9-4414-8B00-3CB4F156C7B8}"/>
                </a:ext>
              </a:extLst>
            </p:cNvPr>
            <p:cNvSpPr/>
            <p:nvPr userDrawn="1"/>
          </p:nvSpPr>
          <p:spPr>
            <a:xfrm>
              <a:off x="7238975" y="6949155"/>
              <a:ext cx="359825" cy="360000"/>
            </a:xfrm>
            <a:prstGeom prst="rect">
              <a:avLst/>
            </a:prstGeom>
            <a:solidFill>
              <a:srgbClr val="EB2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14CAD979-6205-FB5D-A55C-5D36C4E431E5}"/>
                </a:ext>
              </a:extLst>
            </p:cNvPr>
            <p:cNvSpPr/>
            <p:nvPr userDrawn="1"/>
          </p:nvSpPr>
          <p:spPr>
            <a:xfrm>
              <a:off x="7681349" y="6949155"/>
              <a:ext cx="359825" cy="360000"/>
            </a:xfrm>
            <a:prstGeom prst="rect">
              <a:avLst/>
            </a:prstGeom>
            <a:solidFill>
              <a:srgbClr val="BB9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191A57E1-33CC-4BA0-2220-0B1B3EEB042A}"/>
                </a:ext>
              </a:extLst>
            </p:cNvPr>
            <p:cNvSpPr/>
            <p:nvPr userDrawn="1"/>
          </p:nvSpPr>
          <p:spPr>
            <a:xfrm>
              <a:off x="8121606" y="6949155"/>
              <a:ext cx="359825" cy="360000"/>
            </a:xfrm>
            <a:prstGeom prst="rect">
              <a:avLst/>
            </a:prstGeom>
            <a:solidFill>
              <a:srgbClr val="F2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</p:grpSp>
      <p:grpSp>
        <p:nvGrpSpPr>
          <p:cNvPr id="3087" name="BULLET Huisje" hidden="1">
            <a:extLst>
              <a:ext uri="{FF2B5EF4-FFF2-40B4-BE49-F238E27FC236}">
                <a16:creationId xmlns:a16="http://schemas.microsoft.com/office/drawing/2014/main" id="{D1E7D3FA-2B19-91A2-189D-4DEAE930A90D}"/>
              </a:ext>
            </a:extLst>
          </p:cNvPr>
          <p:cNvGrpSpPr>
            <a:grpSpLocks/>
          </p:cNvGrpSpPr>
          <p:nvPr/>
        </p:nvGrpSpPr>
        <p:grpSpPr bwMode="auto">
          <a:xfrm>
            <a:off x="12920134" y="542925"/>
            <a:ext cx="4679951" cy="5772150"/>
            <a:chOff x="1789087" y="383062"/>
            <a:chExt cx="4680000" cy="5772032"/>
          </a:xfrm>
        </p:grpSpPr>
        <p:sp>
          <p:nvSpPr>
            <p:cNvPr id="111" name="Gelijkbenige driehoek 110">
              <a:extLst>
                <a:ext uri="{FF2B5EF4-FFF2-40B4-BE49-F238E27FC236}">
                  <a16:creationId xmlns:a16="http://schemas.microsoft.com/office/drawing/2014/main" id="{C5B6EDF0-B413-6C5E-D80F-07F333834499}"/>
                </a:ext>
              </a:extLst>
            </p:cNvPr>
            <p:cNvSpPr/>
            <p:nvPr/>
          </p:nvSpPr>
          <p:spPr>
            <a:xfrm>
              <a:off x="1789087" y="383062"/>
              <a:ext cx="4680000" cy="227325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485C540-1317-A29A-796E-2B41221BDC37}"/>
                </a:ext>
              </a:extLst>
            </p:cNvPr>
            <p:cNvSpPr/>
            <p:nvPr/>
          </p:nvSpPr>
          <p:spPr>
            <a:xfrm rot="10800000">
              <a:off x="1789087" y="2654729"/>
              <a:ext cx="4680000" cy="35003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</p:grpSp>
      <p:grpSp>
        <p:nvGrpSpPr>
          <p:cNvPr id="113" name="BULLET Huisje" hidden="1">
            <a:extLst>
              <a:ext uri="{FF2B5EF4-FFF2-40B4-BE49-F238E27FC236}">
                <a16:creationId xmlns:a16="http://schemas.microsoft.com/office/drawing/2014/main" id="{DEBCC236-BF72-9FEB-3D95-9CB7D7E783F9}"/>
              </a:ext>
            </a:extLst>
          </p:cNvPr>
          <p:cNvGrpSpPr/>
          <p:nvPr/>
        </p:nvGrpSpPr>
        <p:grpSpPr>
          <a:xfrm>
            <a:off x="12285787" y="542984"/>
            <a:ext cx="4680000" cy="5772032"/>
            <a:chOff x="1789087" y="383062"/>
            <a:chExt cx="4680000" cy="5772032"/>
          </a:xfrm>
          <a:solidFill>
            <a:schemeClr val="bg2"/>
          </a:solidFill>
        </p:grpSpPr>
        <p:sp>
          <p:nvSpPr>
            <p:cNvPr id="114" name="Gelijkbenige driehoek 113">
              <a:extLst>
                <a:ext uri="{FF2B5EF4-FFF2-40B4-BE49-F238E27FC236}">
                  <a16:creationId xmlns:a16="http://schemas.microsoft.com/office/drawing/2014/main" id="{48E4BD20-E20C-ACB3-4861-CB4A81D61543}"/>
                </a:ext>
              </a:extLst>
            </p:cNvPr>
            <p:cNvSpPr/>
            <p:nvPr/>
          </p:nvSpPr>
          <p:spPr>
            <a:xfrm>
              <a:off x="1789087" y="383062"/>
              <a:ext cx="4680000" cy="22731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8C145755-3D81-7B7B-B229-25AECF9B4D24}"/>
                </a:ext>
              </a:extLst>
            </p:cNvPr>
            <p:cNvSpPr/>
            <p:nvPr/>
          </p:nvSpPr>
          <p:spPr>
            <a:xfrm rot="10800000">
              <a:off x="1789087" y="2655214"/>
              <a:ext cx="4680000" cy="3499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50"/>
            </a:p>
          </p:txBody>
        </p:sp>
      </p:grpSp>
      <p:sp>
        <p:nvSpPr>
          <p:cNvPr id="201" name="Template namen">
            <a:extLst>
              <a:ext uri="{FF2B5EF4-FFF2-40B4-BE49-F238E27FC236}">
                <a16:creationId xmlns:a16="http://schemas.microsoft.com/office/drawing/2014/main" id="{A9288FFD-0EDC-0704-C9B8-289CA902A9F2}"/>
              </a:ext>
            </a:extLst>
          </p:cNvPr>
          <p:cNvSpPr/>
          <p:nvPr/>
        </p:nvSpPr>
        <p:spPr>
          <a:xfrm>
            <a:off x="0" y="-600075"/>
            <a:ext cx="719667" cy="360362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nl-NL" sz="825" dirty="0">
                <a:solidFill>
                  <a:schemeClr val="bg2"/>
                </a:solidFill>
              </a:rPr>
              <a:t>Template indeling</a:t>
            </a:r>
          </a:p>
        </p:txBody>
      </p:sp>
    </p:spTree>
    <p:extLst>
      <p:ext uri="{BB962C8B-B14F-4D97-AF65-F5344CB8AC3E}">
        <p14:creationId xmlns:p14="http://schemas.microsoft.com/office/powerpoint/2010/main" val="5470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kern="1200" spc="23">
          <a:ln w="6350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9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algn="l" defTabSz="333375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SzPct val="200000"/>
        <a:defRPr lang="nl-NL" sz="2400" kern="1200" spc="38" dirty="0">
          <a:ln w="9525">
            <a:solidFill>
              <a:schemeClr val="tx2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1pPr>
      <a:lvl2pPr algn="l" defTabSz="333375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2"/>
        </a:buClr>
        <a:buSzPct val="100000"/>
        <a:defRPr lang="nl-NL" sz="2400" kern="1200" spc="38" dirty="0">
          <a:ln w="9525">
            <a:solidFill>
              <a:schemeClr val="bg2"/>
            </a:solidFill>
            <a:miter lim="800000"/>
          </a:ln>
          <a:solidFill>
            <a:schemeClr val="bg2"/>
          </a:solidFill>
          <a:latin typeface="+mn-lt"/>
          <a:ea typeface="+mn-ea"/>
          <a:cs typeface="+mn-cs"/>
        </a:defRPr>
      </a:lvl2pPr>
      <a:lvl3pPr marL="271463" indent="-271463" algn="l" defTabSz="333375" rtl="0" eaLnBrk="0" fontAlgn="base" hangingPunct="0">
        <a:lnSpc>
          <a:spcPct val="95000"/>
        </a:lnSpc>
        <a:spcBef>
          <a:spcPct val="0"/>
        </a:spcBef>
        <a:spcAft>
          <a:spcPts val="600"/>
        </a:spcAft>
        <a:buClr>
          <a:schemeClr val="bg2"/>
        </a:buClr>
        <a:buSzPct val="200000"/>
        <a:buFont typeface="Arial" panose="020B0604020202020204" pitchFamily="34" charset="0"/>
        <a:buChar char="ן"/>
        <a:defRPr sz="1200" kern="1200">
          <a:solidFill>
            <a:srgbClr val="0D0D0D"/>
          </a:solidFill>
          <a:latin typeface="+mn-lt"/>
          <a:ea typeface="+mn-ea"/>
          <a:cs typeface="+mn-cs"/>
        </a:defRPr>
      </a:lvl3pPr>
      <a:lvl4pPr marL="547688" indent="-214313" algn="l" defTabSz="333375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Blip>
          <a:blip r:embed="rId33"/>
        </a:buBlip>
        <a:defRPr sz="900" kern="1200" spc="38">
          <a:ln w="12700">
            <a:noFill/>
            <a:miter lim="800000"/>
          </a:ln>
          <a:solidFill>
            <a:srgbClr val="0D0D0D"/>
          </a:solidFill>
          <a:latin typeface="+mn-lt"/>
          <a:ea typeface="+mn-ea"/>
          <a:cs typeface="+mn-cs"/>
        </a:defRPr>
      </a:lvl4pPr>
      <a:lvl5pPr marL="808038" indent="-271463" algn="l" defTabSz="333375" rtl="0" eaLnBrk="0" fontAlgn="base" hangingPunct="0">
        <a:lnSpc>
          <a:spcPct val="95000"/>
        </a:lnSpc>
        <a:spcBef>
          <a:spcPct val="0"/>
        </a:spcBef>
        <a:spcAft>
          <a:spcPts val="450"/>
        </a:spcAft>
        <a:buBlip>
          <a:blip r:embed="rId34"/>
        </a:buBlip>
        <a:defRPr lang="nl-NL" sz="900" kern="1200" spc="38" dirty="0">
          <a:ln w="12700">
            <a:noFill/>
            <a:miter lim="800000"/>
          </a:ln>
          <a:solidFill>
            <a:srgbClr val="0D0D0D"/>
          </a:solidFill>
          <a:latin typeface="+mn-lt"/>
          <a:ea typeface="+mn-ea"/>
          <a:cs typeface="+mn-cs"/>
        </a:defRPr>
      </a:lvl5pPr>
      <a:lvl6pPr marL="336947" indent="0" algn="l" defTabSz="333375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975" b="0" kern="1200" spc="38" baseline="0" dirty="0">
          <a:ln w="12700">
            <a:noFill/>
            <a:miter lim="800000"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6pPr>
      <a:lvl7pPr marL="535781" indent="-203597" algn="l" defTabSz="333375" rtl="0" eaLnBrk="1" latinLnBrk="0" hangingPunct="1">
        <a:lnSpc>
          <a:spcPct val="95000"/>
        </a:lnSpc>
        <a:spcBef>
          <a:spcPts val="900"/>
        </a:spcBef>
        <a:spcAft>
          <a:spcPts val="0"/>
        </a:spcAft>
        <a:buClr>
          <a:schemeClr val="bg2"/>
        </a:buClr>
        <a:buFont typeface="+mj-lt"/>
        <a:buAutoNum type="arabicPeriod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807244" indent="-266700" algn="l" defTabSz="333375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Tx/>
        <a:buBlip>
          <a:blip r:embed="rId33"/>
        </a:buBlip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007269" indent="-208360" algn="l" defTabSz="333375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bg2"/>
        </a:buClr>
        <a:buFontTx/>
        <a:buBlip>
          <a:blip r:embed="rId34"/>
        </a:buBlip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mailto:Jacques.vos@kadaster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6521F765-C7FA-24E8-64DF-40061EAB0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3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8E8F439A-25FA-BBA6-E649-89EE57A20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4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B9816D2D-0E48-4F38-ECDB-304EF17CD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1685" name="Picture 2">
            <a:extLst>
              <a:ext uri="{FF2B5EF4-FFF2-40B4-BE49-F238E27FC236}">
                <a16:creationId xmlns:a16="http://schemas.microsoft.com/office/drawing/2014/main" id="{4F45D80C-8797-3ADD-AC8D-35F4E162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366963"/>
            <a:ext cx="40322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7 Rectángulo">
            <a:extLst>
              <a:ext uri="{FF2B5EF4-FFF2-40B4-BE49-F238E27FC236}">
                <a16:creationId xmlns:a16="http://schemas.microsoft.com/office/drawing/2014/main" id="{FAE38ABC-7E75-9DB3-EB76-B4F6464F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630364"/>
            <a:ext cx="70564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 b="1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 b="1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 b="1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 b="1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200" b="1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 b="1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1687" name="Imagen 2">
            <a:extLst>
              <a:ext uri="{FF2B5EF4-FFF2-40B4-BE49-F238E27FC236}">
                <a16:creationId xmlns:a16="http://schemas.microsoft.com/office/drawing/2014/main" id="{6C10A7D9-B82D-CB5C-8ECD-C8E6AEBB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876926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7 Rectángulo">
            <a:extLst>
              <a:ext uri="{FF2B5EF4-FFF2-40B4-BE49-F238E27FC236}">
                <a16:creationId xmlns:a16="http://schemas.microsoft.com/office/drawing/2014/main" id="{6DA9C95B-9AE4-376D-C969-1539E294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4" y="1325830"/>
            <a:ext cx="71278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l-BE" alt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</a:t>
            </a:r>
            <a:r>
              <a:rPr lang="nl-BE" altLang="es-ES" sz="24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Experiences</a:t>
            </a:r>
            <a:r>
              <a:rPr lang="nl-BE" alt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by members of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l-BE" alt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	    </a:t>
            </a:r>
            <a:r>
              <a:rPr lang="nl-BE" altLang="es-ES" sz="24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regarding</a:t>
            </a:r>
            <a:r>
              <a:rPr lang="nl-BE" alt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l-BE" alt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SUCCESSION REGULATION</a:t>
            </a:r>
            <a:endParaRPr lang="nl-BE" altLang="es-ES" sz="2400" dirty="0">
              <a:solidFill>
                <a:srgbClr val="171F8B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nl-BE" altLang="es-ES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D0F0E-FDD0-B662-8AC3-82F64A1A8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233C942B-7173-03AB-AFC9-94FB74DA25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FF276DE9-AB08-2C39-0A1C-F37EBA3E00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DE5AAA48-A14F-C4EC-AEFD-D0C8597FE3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7EBBF0B3-3B58-2CC7-0506-0A78F6B9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1CE36550-83B5-8618-D3AB-4650711C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680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The </a:t>
            </a:r>
            <a:r>
              <a:rPr lang="nl-BE" altLang="es-ES" sz="2400" b="1" dirty="0" err="1">
                <a:solidFill>
                  <a:srgbClr val="002060"/>
                </a:solidFill>
              </a:rPr>
              <a:t>number</a:t>
            </a:r>
            <a:r>
              <a:rPr lang="nl-BE" altLang="es-ES" sz="2400" b="1" dirty="0">
                <a:solidFill>
                  <a:srgbClr val="002060"/>
                </a:solidFill>
              </a:rPr>
              <a:t> of </a:t>
            </a:r>
            <a:r>
              <a:rPr lang="nl-BE" altLang="es-ES" sz="2400" dirty="0" err="1">
                <a:solidFill>
                  <a:srgbClr val="002060"/>
                </a:solidFill>
              </a:rPr>
              <a:t>unique</a:t>
            </a:r>
            <a:r>
              <a:rPr lang="nl-BE" altLang="es-ES" sz="2400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applications</a:t>
            </a:r>
            <a:r>
              <a:rPr lang="nl-BE" altLang="es-ES" sz="2400" b="1" dirty="0">
                <a:solidFill>
                  <a:srgbClr val="002060"/>
                </a:solidFill>
              </a:rPr>
              <a:t> per </a:t>
            </a:r>
            <a:r>
              <a:rPr lang="nl-BE" altLang="es-ES" sz="2400" b="1" dirty="0" err="1">
                <a:solidFill>
                  <a:srgbClr val="002060"/>
                </a:solidFill>
              </a:rPr>
              <a:t>year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  <a:highlight>
                  <a:srgbClr val="00FFFF"/>
                </a:highlight>
              </a:rPr>
              <a:t>In THE NETHERLANDS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0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1- 12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  <a:highlight>
                  <a:srgbClr val="00FFFF"/>
                </a:highlight>
              </a:rPr>
              <a:t>13 – 50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51 – 365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not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known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10B3657A-3535-9902-12E6-71F19B93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6D42C75-EE61-7643-B427-DF4E428C8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215" y="3374272"/>
            <a:ext cx="5982476" cy="36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98D7D-AD0D-CE29-2686-6DFECCFF3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10783430-2A7C-8787-73D3-B15B91E3D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19DEA0AB-209F-56E2-E18D-D3BF0E7A9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D81D733C-DBAA-2E25-5A92-F14F98D87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9DA06529-BA8B-4E63-2636-939FDB68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5A302012-10BE-B4FF-3C74-558589D3D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680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The percentage of </a:t>
            </a:r>
            <a:r>
              <a:rPr lang="nl-BE" altLang="es-ES" sz="2400" b="1" dirty="0" err="1">
                <a:solidFill>
                  <a:srgbClr val="002060"/>
                </a:solidFill>
              </a:rPr>
              <a:t>refusals</a:t>
            </a:r>
            <a:r>
              <a:rPr lang="nl-BE" altLang="es-ES" sz="2400" b="1" dirty="0">
                <a:solidFill>
                  <a:srgbClr val="002060"/>
                </a:solidFill>
              </a:rPr>
              <a:t> (</a:t>
            </a:r>
            <a:r>
              <a:rPr lang="nl-BE" altLang="es-ES" sz="2400" dirty="0">
                <a:solidFill>
                  <a:srgbClr val="002060"/>
                </a:solidFill>
              </a:rPr>
              <a:t>per </a:t>
            </a:r>
            <a:r>
              <a:rPr lang="nl-BE" altLang="es-ES" sz="2400" dirty="0" err="1">
                <a:solidFill>
                  <a:srgbClr val="002060"/>
                </a:solidFill>
              </a:rPr>
              <a:t>year</a:t>
            </a:r>
            <a:r>
              <a:rPr lang="nl-BE" altLang="es-ES" sz="2400" dirty="0">
                <a:solidFill>
                  <a:srgbClr val="002060"/>
                </a:solidFill>
              </a:rPr>
              <a:t>)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n/a 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0 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0 – 25 %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26 – 50 %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51 – 100 %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747CA727-7D07-ED49-AC70-6DC9CFCD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2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53172-EC7D-282C-E4C9-1BE98B02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458937E0-FF00-C1EF-85FD-F85744682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42E198AD-584B-0F8C-2630-1A6976FBF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EB74BA31-CA7B-AC2E-7195-1550D4B87C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24771F84-10F8-EC12-2BE5-9D3F9F43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3F7046DE-E9CB-868D-DAE4-6D9638F5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64325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In THE NETHERLANDS we </a:t>
            </a:r>
            <a:r>
              <a:rPr lang="nl-BE" altLang="es-ES" sz="2400" b="1" dirty="0" err="1">
                <a:solidFill>
                  <a:srgbClr val="002060"/>
                </a:solidFill>
              </a:rPr>
              <a:t>refuse</a:t>
            </a:r>
            <a:endParaRPr lang="nl-BE" altLang="es-ES" sz="24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n/a 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0 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0 – 25 %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b="1" dirty="0">
                <a:solidFill>
                  <a:srgbClr val="002060"/>
                </a:solidFill>
                <a:highlight>
                  <a:srgbClr val="00FFFF"/>
                </a:highlight>
              </a:rPr>
              <a:t>26 – 50 %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51 – 100 %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9E782BFB-C74B-0ABF-8DE8-0634E7E9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B707D7-FE65-A0AF-B8B4-D552FB424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378" y="3222806"/>
            <a:ext cx="5855110" cy="35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66FD0-D88D-07B6-B970-E6FDE01E1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4416B5-C072-D769-F9D8-5082DCD22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232">
            <a:off x="6493249" y="694651"/>
            <a:ext cx="4260100" cy="5857638"/>
          </a:xfrm>
          <a:prstGeom prst="rect">
            <a:avLst/>
          </a:prstGeom>
        </p:spPr>
      </p:pic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B41249E8-C6F8-2648-0927-53F35B3E2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E35A6CF0-A380-344A-6C06-D6286C845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E15707C8-7FCD-84EF-EB0D-063CC73084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6F534523-F978-7CB5-D184-70E54D20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2A207A9B-F5E1-70BF-C7EB-1F6AF0A0B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60016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 err="1">
                <a:solidFill>
                  <a:srgbClr val="002060"/>
                </a:solidFill>
              </a:rPr>
              <a:t>When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talking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about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refusals</a:t>
            </a:r>
            <a:r>
              <a:rPr lang="nl-BE" altLang="es-ES" sz="2400" b="1" dirty="0">
                <a:solidFill>
                  <a:srgbClr val="002060"/>
                </a:solidFill>
              </a:rPr>
              <a:t>…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Form of </a:t>
            </a:r>
            <a:r>
              <a:rPr lang="nl-BE" altLang="es-ES" sz="2400" b="1" dirty="0" err="1">
                <a:solidFill>
                  <a:srgbClr val="002060"/>
                </a:solidFill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certificate</a:t>
            </a:r>
            <a:r>
              <a:rPr lang="nl-BE" altLang="es-ES" sz="2400" b="1" dirty="0">
                <a:solidFill>
                  <a:srgbClr val="002060"/>
                </a:solidFill>
              </a:rPr>
              <a:t>   *-</a:t>
            </a:r>
            <a:r>
              <a:rPr lang="nl-BE" altLang="es-ES" sz="2400" b="1" dirty="0" err="1">
                <a:solidFill>
                  <a:srgbClr val="002060"/>
                </a:solidFill>
              </a:rPr>
              <a:t>sign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Competent </a:t>
            </a:r>
            <a:r>
              <a:rPr lang="nl-BE" altLang="es-ES" sz="2400" b="1" dirty="0" err="1">
                <a:solidFill>
                  <a:srgbClr val="002060"/>
                </a:solidFill>
              </a:rPr>
              <a:t>authority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Personal </a:t>
            </a:r>
            <a:r>
              <a:rPr lang="nl-BE" altLang="es-ES" sz="2400" b="1" dirty="0" err="1">
                <a:solidFill>
                  <a:srgbClr val="002060"/>
                </a:solidFill>
              </a:rPr>
              <a:t>id-numbers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Information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regarding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estate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Adaptation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 err="1">
                <a:solidFill>
                  <a:srgbClr val="002060"/>
                </a:solidFill>
              </a:rPr>
              <a:t>Translation</a:t>
            </a: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8C6F6FC2-006E-BB6F-B010-08F91C9C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7A80-E1FD-CC6F-F213-0F91D4BE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8008EC20-EF07-0F20-6BD4-D3D6E1DFB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FF699621-CD71-20A0-4BA5-3D2494346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46328FDE-B117-99F6-50F1-1C9528F5B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4E64CDD2-1BEB-03CF-F04D-9382B2B0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4F1AF20C-BA38-8D49-5D8C-60A5C52B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680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The first </a:t>
            </a:r>
            <a:r>
              <a:rPr lang="nl-BE" altLang="es-ES" sz="2400" b="1" dirty="0" err="1">
                <a:solidFill>
                  <a:srgbClr val="002060"/>
                </a:solidFill>
              </a:rPr>
              <a:t>thing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coming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to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my</a:t>
            </a:r>
            <a:r>
              <a:rPr lang="nl-BE" altLang="es-ES" sz="2400" b="1" dirty="0">
                <a:solidFill>
                  <a:srgbClr val="002060"/>
                </a:solidFill>
              </a:rPr>
              <a:t> mind is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Applicable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law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The form of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Certificate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Competent </a:t>
            </a:r>
            <a:r>
              <a:rPr lang="nl-BE" altLang="es-ES" sz="1800" dirty="0" err="1">
                <a:solidFill>
                  <a:srgbClr val="002060"/>
                </a:solidFill>
              </a:rPr>
              <a:t>authority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Information </a:t>
            </a:r>
            <a:r>
              <a:rPr lang="nl-BE" altLang="es-ES" sz="1800" dirty="0" err="1">
                <a:solidFill>
                  <a:srgbClr val="002060"/>
                </a:solidFill>
              </a:rPr>
              <a:t>regarding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estate</a:t>
            </a:r>
            <a:r>
              <a:rPr lang="nl-BE" altLang="es-ES" sz="1800" dirty="0">
                <a:solidFill>
                  <a:srgbClr val="002060"/>
                </a:solidFill>
              </a:rPr>
              <a:t> (assets)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Adaptation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B1242BAF-AFA3-EB0F-0791-51042F83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97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2D03A-8B3E-9C44-B6F8-EBB81DC4E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AFD36008-F19A-3026-C398-BE6021FCE7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632204C3-B7D5-1699-04D4-F10DCDDD7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282AD713-FA40-D3CC-E113-00A0A6753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9DECE0A8-AF19-9AA3-0872-2D3CE300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CC7576F1-75D5-1D46-92A8-7E47811CB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5416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Do </a:t>
            </a:r>
            <a:r>
              <a:rPr lang="nl-BE" altLang="es-ES" sz="2400" b="1" dirty="0" err="1">
                <a:solidFill>
                  <a:srgbClr val="002060"/>
                </a:solidFill>
              </a:rPr>
              <a:t>you</a:t>
            </a:r>
            <a:r>
              <a:rPr lang="nl-BE" altLang="es-ES" sz="2400" b="1" dirty="0">
                <a:solidFill>
                  <a:srgbClr val="002060"/>
                </a:solidFill>
              </a:rPr>
              <a:t> check </a:t>
            </a:r>
            <a:r>
              <a:rPr lang="nl-BE" altLang="es-ES" sz="2400" b="1" dirty="0" err="1">
                <a:solidFill>
                  <a:srgbClr val="002060"/>
                </a:solidFill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applicable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law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57250" lvl="2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1.  YES</a:t>
            </a:r>
          </a:p>
          <a:p>
            <a:pPr marL="1200150" lvl="2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57250" lvl="2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2.  NO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B5914477-3CE6-3135-0A12-FDB905E3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1E3BE5-20E2-84FA-8594-53CA4BBE1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129" y="2271818"/>
            <a:ext cx="4400776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9CE8-5472-D26B-4D66-1F8DB600C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D2AD3D-F280-9D36-F12D-EB2DF099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1769">
            <a:off x="6520740" y="1095963"/>
            <a:ext cx="4343623" cy="5340624"/>
          </a:xfrm>
          <a:prstGeom prst="rect">
            <a:avLst/>
          </a:prstGeom>
        </p:spPr>
      </p:pic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50FB63CC-F1B1-D400-BC26-FD0F48D09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7F212457-15F6-6E6E-1BAB-DDBE173E2F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20C55F40-BA24-EFFF-4BF1-7AB40105E1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C2D2E4DC-D681-BEEC-C5E8-22CDAC650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00A8EA35-F7F8-8043-8677-B7C100350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698925" cy="56938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Do </a:t>
            </a:r>
            <a:r>
              <a:rPr lang="nl-BE" altLang="es-ES" sz="2400" b="1" dirty="0" err="1">
                <a:solidFill>
                  <a:srgbClr val="002060"/>
                </a:solidFill>
              </a:rPr>
              <a:t>you</a:t>
            </a:r>
            <a:r>
              <a:rPr lang="nl-BE" altLang="es-ES" sz="2400" b="1" dirty="0">
                <a:solidFill>
                  <a:srgbClr val="002060"/>
                </a:solidFill>
              </a:rPr>
              <a:t> check </a:t>
            </a:r>
            <a:r>
              <a:rPr lang="nl-BE" altLang="es-ES" sz="2400" b="1" dirty="0" err="1">
                <a:solidFill>
                  <a:srgbClr val="002060"/>
                </a:solidFill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 startAt="2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form of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Certificate</a:t>
            </a:r>
            <a:r>
              <a:rPr lang="nl-BE" altLang="es-ES" sz="1800" dirty="0">
                <a:solidFill>
                  <a:srgbClr val="002060"/>
                </a:solidFill>
              </a:rPr>
              <a:t>  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   </a:t>
            </a:r>
            <a:r>
              <a:rPr lang="nl-BE" altLang="es-ES" sz="1800" dirty="0">
                <a:solidFill>
                  <a:schemeClr val="bg1">
                    <a:lumMod val="75000"/>
                  </a:schemeClr>
                </a:solidFill>
              </a:rPr>
              <a:t>(complete / </a:t>
            </a:r>
            <a:r>
              <a:rPr lang="nl-BE" altLang="es-ES" sz="1800" dirty="0" err="1">
                <a:solidFill>
                  <a:schemeClr val="bg1">
                    <a:lumMod val="75000"/>
                  </a:schemeClr>
                </a:solidFill>
              </a:rPr>
              <a:t>annexes</a:t>
            </a:r>
            <a:r>
              <a:rPr lang="nl-BE" altLang="es-ES" sz="1800" dirty="0">
                <a:solidFill>
                  <a:schemeClr val="bg1">
                    <a:lumMod val="75000"/>
                  </a:schemeClr>
                </a:solidFill>
              </a:rPr>
              <a:t> /  *-</a:t>
            </a:r>
            <a:r>
              <a:rPr lang="nl-BE" altLang="es-ES" sz="1800" dirty="0" err="1">
                <a:solidFill>
                  <a:schemeClr val="bg1">
                    <a:lumMod val="75000"/>
                  </a:schemeClr>
                </a:solidFill>
              </a:rPr>
              <a:t>sign</a:t>
            </a:r>
            <a:r>
              <a:rPr lang="nl-BE" altLang="es-ES" sz="1800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nl-BE" altLang="es-ES" sz="1800" dirty="0" err="1">
                <a:solidFill>
                  <a:schemeClr val="bg1">
                    <a:lumMod val="75000"/>
                  </a:schemeClr>
                </a:solidFill>
              </a:rPr>
              <a:t>validaty</a:t>
            </a:r>
            <a:r>
              <a:rPr lang="nl-BE" altLang="es-ES" sz="1800" dirty="0">
                <a:solidFill>
                  <a:schemeClr val="bg1">
                    <a:lumMod val="75000"/>
                  </a:schemeClr>
                </a:solidFill>
              </a:rPr>
              <a:t> date  / stamp / </a:t>
            </a:r>
            <a:r>
              <a:rPr lang="nl-BE" altLang="es-ES" sz="1800" dirty="0" err="1">
                <a:solidFill>
                  <a:schemeClr val="bg1">
                    <a:lumMod val="75000"/>
                  </a:schemeClr>
                </a:solidFill>
              </a:rPr>
              <a:t>signature</a:t>
            </a:r>
            <a:r>
              <a:rPr lang="nl-BE" altLang="es-ES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57250" lvl="2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1.  YES</a:t>
            </a:r>
          </a:p>
          <a:p>
            <a:pPr marL="1200150" lvl="2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57250" lvl="2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2.  NO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9CE5A307-D5BC-D829-EB95-E3BD3E26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D8FF-7B87-5872-C115-1EFFC1DC9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320CCA63-30B4-D763-E7EE-C8993FAA8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E71845C4-E324-3E05-212A-52328A8EA3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E3397943-79E6-9E9A-140C-C5A86939E2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03561D71-9DB5-96E7-F8C5-34528E01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D68E78B4-C09C-E514-8905-E3314D38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5416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Do </a:t>
            </a:r>
            <a:r>
              <a:rPr lang="nl-BE" altLang="es-ES" sz="2400" b="1" dirty="0" err="1">
                <a:solidFill>
                  <a:srgbClr val="002060"/>
                </a:solidFill>
              </a:rPr>
              <a:t>you</a:t>
            </a:r>
            <a:r>
              <a:rPr lang="nl-BE" altLang="es-ES" sz="2400" b="1" dirty="0">
                <a:solidFill>
                  <a:srgbClr val="002060"/>
                </a:solidFill>
              </a:rPr>
              <a:t> check </a:t>
            </a:r>
            <a:r>
              <a:rPr lang="nl-BE" altLang="es-ES" sz="2400" b="1" dirty="0" err="1">
                <a:solidFill>
                  <a:srgbClr val="002060"/>
                </a:solidFill>
              </a:rPr>
              <a:t>whether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c.   </a:t>
            </a:r>
            <a:r>
              <a:rPr lang="nl-BE" altLang="es-ES" sz="1800" dirty="0" err="1">
                <a:solidFill>
                  <a:srgbClr val="002060"/>
                </a:solidFill>
              </a:rPr>
              <a:t>notary</a:t>
            </a:r>
            <a:r>
              <a:rPr lang="nl-BE" altLang="es-ES" sz="1800" dirty="0">
                <a:solidFill>
                  <a:srgbClr val="002060"/>
                </a:solidFill>
              </a:rPr>
              <a:t> was a </a:t>
            </a:r>
            <a:r>
              <a:rPr lang="nl-BE" altLang="es-ES" sz="1800" dirty="0" err="1">
                <a:solidFill>
                  <a:srgbClr val="002060"/>
                </a:solidFill>
              </a:rPr>
              <a:t>notary</a:t>
            </a:r>
            <a:r>
              <a:rPr lang="nl-BE" altLang="es-ES" sz="1800" dirty="0">
                <a:solidFill>
                  <a:srgbClr val="002060"/>
                </a:solidFill>
              </a:rPr>
              <a:t> at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moment of </a:t>
            </a:r>
            <a:r>
              <a:rPr lang="nl-BE" altLang="es-ES" sz="1800" dirty="0" err="1">
                <a:solidFill>
                  <a:srgbClr val="002060"/>
                </a:solidFill>
              </a:rPr>
              <a:t>issuing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1200150" lvl="2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YES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2.  NO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237D4911-8C5A-ED58-07D4-4E82B087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7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382EA-72E2-CFF4-58FC-94E5B5BC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B2CA0704-10BD-8214-BADE-D45F02408B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566805F9-6979-AF73-6EC6-E28194D1E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344EC3BF-3947-3ABA-5BAE-BDF9F148F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AE7CDC32-29A0-20F8-900D-2C8DF79F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EF40C569-935D-C76C-6999-E54779AD2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56938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Do </a:t>
            </a:r>
            <a:r>
              <a:rPr lang="nl-BE" altLang="es-ES" sz="2400" b="1" dirty="0" err="1">
                <a:solidFill>
                  <a:srgbClr val="002060"/>
                </a:solidFill>
              </a:rPr>
              <a:t>you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need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 startAt="4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information </a:t>
            </a:r>
            <a:r>
              <a:rPr lang="nl-BE" altLang="es-ES" sz="1800" dirty="0" err="1">
                <a:solidFill>
                  <a:srgbClr val="002060"/>
                </a:solidFill>
              </a:rPr>
              <a:t>regarding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estate</a:t>
            </a:r>
            <a:r>
              <a:rPr lang="nl-BE" altLang="es-ES" sz="1800" dirty="0">
                <a:solidFill>
                  <a:srgbClr val="002060"/>
                </a:solidFill>
              </a:rPr>
              <a:t> (assets) in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form 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 startAt="4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1200150" lvl="2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YES</a:t>
            </a:r>
          </a:p>
          <a:p>
            <a:pPr marL="1200150" lvl="2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1200150" lvl="2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NO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08199E30-C3D9-8245-AAD3-BB024CD6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9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F985-FCD7-609C-8EC7-099FD403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1C174A9E-8AB3-4E39-EEC8-8BB2C58C9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3CAEE616-356E-F013-CAB0-922C350502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32D15DC0-E211-21F7-6D0D-B0AB19FEBB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D8C3F84A-EB02-66B2-C9D2-2BF17ECC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DCDF25EF-E3AF-8081-20A2-B6A6D0C1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56938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 err="1">
                <a:solidFill>
                  <a:srgbClr val="002060"/>
                </a:solidFill>
              </a:rPr>
              <a:t>Did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you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use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the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principle</a:t>
            </a:r>
            <a:r>
              <a:rPr lang="nl-BE" altLang="es-ES" sz="2400" b="1" dirty="0">
                <a:solidFill>
                  <a:srgbClr val="002060"/>
                </a:solidFill>
              </a:rPr>
              <a:t> of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 startAt="5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Adaptation (in </a:t>
            </a:r>
            <a:r>
              <a:rPr lang="nl-BE" altLang="es-ES" sz="1800" dirty="0" err="1">
                <a:solidFill>
                  <a:srgbClr val="002060"/>
                </a:solidFill>
              </a:rPr>
              <a:t>practice</a:t>
            </a:r>
            <a:r>
              <a:rPr lang="nl-BE" altLang="es-ES" sz="1800" dirty="0">
                <a:solidFill>
                  <a:srgbClr val="002060"/>
                </a:solidFill>
              </a:rPr>
              <a:t>)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1.   YES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2.    NO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4EA7F6FB-A2A0-4D19-DF03-5B99DBBB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8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B556E595-5D3F-04FF-6BC4-B0AEFD2A4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57C713E2-E534-3DD3-E8F3-4A2CAB61B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68E3219C-1F53-2303-5FF8-CC2D1B8A40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EA49FB5B-DBE6-3AED-62A8-8CC98DCE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E5F6E31B-B110-D090-1761-6542BF46A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476376"/>
            <a:ext cx="7127875" cy="4770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TRYING TO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be</a:t>
            </a:r>
            <a:r>
              <a:rPr lang="nl-BE" altLang="es-ES" sz="1800" dirty="0">
                <a:solidFill>
                  <a:srgbClr val="002060"/>
                </a:solidFill>
              </a:rPr>
              <a:t> as relevant as </a:t>
            </a:r>
            <a:r>
              <a:rPr lang="nl-BE" altLang="es-ES" sz="1800" dirty="0" err="1">
                <a:solidFill>
                  <a:srgbClr val="002060"/>
                </a:solidFill>
              </a:rPr>
              <a:t>possible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gain</a:t>
            </a:r>
            <a:r>
              <a:rPr lang="nl-BE" altLang="es-ES" sz="1800" dirty="0">
                <a:solidFill>
                  <a:srgbClr val="002060"/>
                </a:solidFill>
              </a:rPr>
              <a:t> information &amp; </a:t>
            </a:r>
            <a:r>
              <a:rPr lang="nl-BE" altLang="es-ES" sz="1800" dirty="0" err="1">
                <a:solidFill>
                  <a:srgbClr val="002060"/>
                </a:solidFill>
              </a:rPr>
              <a:t>insights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use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Slido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The Dutch </a:t>
            </a:r>
            <a:r>
              <a:rPr lang="nl-BE" altLang="es-ES" sz="2400" b="1" dirty="0" err="1">
                <a:solidFill>
                  <a:srgbClr val="002060"/>
                </a:solidFill>
              </a:rPr>
              <a:t>experiences</a:t>
            </a:r>
            <a:r>
              <a:rPr lang="nl-BE" altLang="es-ES" sz="2400" b="1" dirty="0">
                <a:solidFill>
                  <a:srgbClr val="002060"/>
                </a:solidFill>
              </a:rPr>
              <a:t> (EU) No 650/2012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 err="1">
                <a:solidFill>
                  <a:srgbClr val="002060"/>
                </a:solidFill>
              </a:rPr>
              <a:t>Asking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questions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A4BAD37B-4174-9467-956D-0FDB93CA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955844B1-ABD5-C67B-6EB9-350EAEC36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49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2AABB485-27B9-CF3B-880E-59CE5CAF8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49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7B2FE516-89EA-89D3-DB73-73759E795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4933" name="Picture 2">
            <a:extLst>
              <a:ext uri="{FF2B5EF4-FFF2-40B4-BE49-F238E27FC236}">
                <a16:creationId xmlns:a16="http://schemas.microsoft.com/office/drawing/2014/main" id="{B780F2F3-5300-7D51-FEDD-DBB684FD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CuadroTexto 7">
            <a:extLst>
              <a:ext uri="{FF2B5EF4-FFF2-40B4-BE49-F238E27FC236}">
                <a16:creationId xmlns:a16="http://schemas.microsoft.com/office/drawing/2014/main" id="{A8A8B7A9-53B7-4EB0-BCB9-89DB6107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2581275"/>
            <a:ext cx="66897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altLang="es-ES" sz="3000" b="1" dirty="0" err="1">
                <a:solidFill>
                  <a:srgbClr val="171F8B"/>
                </a:solidFill>
              </a:rPr>
              <a:t>Thank</a:t>
            </a:r>
            <a:r>
              <a:rPr lang="nl-BE" altLang="es-ES" sz="3000" b="1" dirty="0">
                <a:solidFill>
                  <a:srgbClr val="171F8B"/>
                </a:solidFill>
              </a:rPr>
              <a:t> </a:t>
            </a:r>
            <a:r>
              <a:rPr lang="nl-BE" altLang="es-ES" sz="3000" b="1" dirty="0" err="1">
                <a:solidFill>
                  <a:srgbClr val="171F8B"/>
                </a:solidFill>
              </a:rPr>
              <a:t>you</a:t>
            </a:r>
            <a:r>
              <a:rPr lang="nl-BE" altLang="es-ES" sz="3000" b="1" dirty="0">
                <a:solidFill>
                  <a:srgbClr val="171F8B"/>
                </a:solidFill>
              </a:rPr>
              <a:t> </a:t>
            </a:r>
            <a:r>
              <a:rPr lang="nl-BE" altLang="es-ES" sz="3000" b="1" dirty="0" err="1">
                <a:solidFill>
                  <a:srgbClr val="171F8B"/>
                </a:solidFill>
              </a:rPr>
              <a:t>very</a:t>
            </a:r>
            <a:r>
              <a:rPr lang="nl-BE" altLang="es-ES" sz="3000" b="1" dirty="0">
                <a:solidFill>
                  <a:srgbClr val="171F8B"/>
                </a:solidFill>
              </a:rPr>
              <a:t> </a:t>
            </a:r>
            <a:r>
              <a:rPr lang="nl-BE" altLang="es-ES" sz="3000" b="1" dirty="0" err="1">
                <a:solidFill>
                  <a:srgbClr val="171F8B"/>
                </a:solidFill>
              </a:rPr>
              <a:t>much</a:t>
            </a:r>
            <a:r>
              <a:rPr lang="nl-BE" altLang="es-ES" sz="3000" b="1" dirty="0">
                <a:solidFill>
                  <a:srgbClr val="171F8B"/>
                </a:solidFill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altLang="es-ES" sz="3000" b="1" dirty="0">
              <a:solidFill>
                <a:srgbClr val="171F8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altLang="es-ES" sz="3000" b="1" dirty="0">
              <a:solidFill>
                <a:srgbClr val="171F8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altLang="es-ES" sz="3000" b="1" dirty="0">
              <a:solidFill>
                <a:srgbClr val="171F8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altLang="es-ES" sz="3000" b="1" dirty="0">
              <a:solidFill>
                <a:srgbClr val="171F8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altLang="es-ES" sz="1800" b="1" dirty="0">
                <a:solidFill>
                  <a:srgbClr val="171F8B"/>
                </a:solidFill>
                <a:hlinkClick r:id="rId4"/>
              </a:rPr>
              <a:t>Jacques.vos@kadaster.nl</a:t>
            </a:r>
            <a:endParaRPr lang="nl-BE" altLang="es-ES" sz="1800" b="1" dirty="0">
              <a:solidFill>
                <a:srgbClr val="171F8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altLang="es-ES" sz="3000" b="1" dirty="0">
              <a:solidFill>
                <a:srgbClr val="171F8B"/>
              </a:solidFill>
            </a:endParaRPr>
          </a:p>
        </p:txBody>
      </p:sp>
      <p:pic>
        <p:nvPicPr>
          <p:cNvPr id="124935" name="Imagen 2">
            <a:extLst>
              <a:ext uri="{FF2B5EF4-FFF2-40B4-BE49-F238E27FC236}">
                <a16:creationId xmlns:a16="http://schemas.microsoft.com/office/drawing/2014/main" id="{FC7144FE-0496-5C72-B46E-DCD58286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52619C66-5D86-0AF9-8109-4344CE16A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3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1159B87F-B357-0095-FD23-C7F748016E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7F19BB83-FA44-D4C1-0FF3-E5592CADF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E2715F-620E-DC10-E250-2E3A84A6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5" y="620688"/>
            <a:ext cx="732416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93B7F9-D111-5F7C-226A-12EE2AF0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8" t="6826" r="79911" b="1905"/>
          <a:stretch/>
        </p:blipFill>
        <p:spPr>
          <a:xfrm>
            <a:off x="4463142" y="299357"/>
            <a:ext cx="2264229" cy="625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20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1440-195F-5732-3421-518AD00DE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8540DD72-2E7E-8B12-66B4-6C9E6D3915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1EBAE501-1BCF-3D3F-51AB-A50DFB4CD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86738563-5AC8-7400-F547-7E8548F66C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0FAB46E1-27CC-0997-7D27-9C83C227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A31478BF-87F9-859D-4D0C-E723D331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62478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(EU) No 650/2012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In </a:t>
            </a:r>
            <a:r>
              <a:rPr lang="nl-BE" altLang="es-ES" sz="2400" b="1" dirty="0" err="1">
                <a:solidFill>
                  <a:srgbClr val="002060"/>
                </a:solidFill>
              </a:rPr>
              <a:t>my</a:t>
            </a:r>
            <a:r>
              <a:rPr lang="nl-BE" altLang="es-ES" sz="2400" b="1" dirty="0">
                <a:solidFill>
                  <a:srgbClr val="002060"/>
                </a:solidFill>
              </a:rPr>
              <a:t> country, I/ we have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never </a:t>
            </a:r>
            <a:r>
              <a:rPr lang="nl-BE" altLang="es-ES" sz="1800" dirty="0" err="1">
                <a:solidFill>
                  <a:srgbClr val="002060"/>
                </a:solidFill>
              </a:rPr>
              <a:t>received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any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application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receive</a:t>
            </a:r>
            <a:r>
              <a:rPr lang="nl-BE" altLang="es-ES" sz="1800" dirty="0">
                <a:solidFill>
                  <a:srgbClr val="002060"/>
                </a:solidFill>
              </a:rPr>
              <a:t> (at </a:t>
            </a:r>
            <a:r>
              <a:rPr lang="nl-BE" altLang="es-ES" sz="1800" dirty="0" err="1">
                <a:solidFill>
                  <a:srgbClr val="002060"/>
                </a:solidFill>
              </a:rPr>
              <a:t>least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one</a:t>
            </a:r>
            <a:r>
              <a:rPr lang="nl-BE" altLang="es-ES" sz="1800" dirty="0">
                <a:solidFill>
                  <a:srgbClr val="002060"/>
                </a:solidFill>
              </a:rPr>
              <a:t>) </a:t>
            </a:r>
            <a:r>
              <a:rPr lang="nl-BE" altLang="es-ES" sz="1800" b="1" dirty="0" err="1">
                <a:solidFill>
                  <a:srgbClr val="002060"/>
                </a:solidFill>
              </a:rPr>
              <a:t>unique</a:t>
            </a:r>
            <a:r>
              <a:rPr lang="nl-BE" altLang="es-ES" sz="1800" b="1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application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every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day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receive</a:t>
            </a:r>
            <a:r>
              <a:rPr lang="nl-BE" altLang="es-ES" sz="1800" dirty="0">
                <a:solidFill>
                  <a:srgbClr val="002060"/>
                </a:solidFill>
              </a:rPr>
              <a:t> (at </a:t>
            </a:r>
            <a:r>
              <a:rPr lang="nl-BE" altLang="es-ES" sz="1800" dirty="0" err="1">
                <a:solidFill>
                  <a:srgbClr val="002060"/>
                </a:solidFill>
              </a:rPr>
              <a:t>least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one</a:t>
            </a:r>
            <a:r>
              <a:rPr lang="nl-BE" altLang="es-ES" sz="1800" dirty="0">
                <a:solidFill>
                  <a:srgbClr val="002060"/>
                </a:solidFill>
              </a:rPr>
              <a:t>) </a:t>
            </a:r>
            <a:r>
              <a:rPr lang="nl-BE" altLang="es-ES" sz="1800" b="1" dirty="0" err="1">
                <a:solidFill>
                  <a:srgbClr val="002060"/>
                </a:solidFill>
              </a:rPr>
              <a:t>unique</a:t>
            </a:r>
            <a:r>
              <a:rPr lang="nl-BE" altLang="es-ES" sz="1800" b="1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applications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every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month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receive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some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b="1" dirty="0" err="1">
                <a:solidFill>
                  <a:srgbClr val="002060"/>
                </a:solidFill>
              </a:rPr>
              <a:t>unique</a:t>
            </a:r>
            <a:r>
              <a:rPr lang="nl-BE" altLang="es-ES" sz="1800" b="1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applications</a:t>
            </a:r>
            <a:r>
              <a:rPr lang="nl-BE" altLang="es-ES" sz="1800" dirty="0">
                <a:solidFill>
                  <a:srgbClr val="002060"/>
                </a:solidFill>
              </a:rPr>
              <a:t> per </a:t>
            </a:r>
            <a:r>
              <a:rPr lang="nl-BE" altLang="es-ES" sz="1800" dirty="0" err="1">
                <a:solidFill>
                  <a:srgbClr val="002060"/>
                </a:solidFill>
              </a:rPr>
              <a:t>year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BD6CA864-729E-94A0-14B4-236CFF42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5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779DF-A9E3-1B8C-FABD-D6D0942F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D4CB04F0-456B-C30F-A133-A6C553D27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EB32EBA2-992F-8663-8F90-2F6A2052D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99AD9B6C-69C0-0B29-3279-BEA2806E4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E1A60F2C-2BC9-239B-EBAB-FA6295DE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56701F47-EB12-2344-F8F5-B998D36E6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8716842" cy="68326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(EU) No 650/2012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In THE NETHERLANDS we </a:t>
            </a:r>
            <a:r>
              <a:rPr lang="nl-BE" altLang="es-ES" sz="2400" b="1" dirty="0" err="1">
                <a:solidFill>
                  <a:srgbClr val="002060"/>
                </a:solidFill>
              </a:rPr>
              <a:t>received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    </a:t>
            </a:r>
            <a:r>
              <a:rPr lang="nl-BE" altLang="es-ES" sz="1800" dirty="0" err="1">
                <a:solidFill>
                  <a:srgbClr val="002060"/>
                </a:solidFill>
              </a:rPr>
              <a:t>between</a:t>
            </a:r>
            <a:r>
              <a:rPr lang="nl-BE" altLang="es-ES" sz="1800" dirty="0">
                <a:solidFill>
                  <a:srgbClr val="002060"/>
                </a:solidFill>
              </a:rPr>
              <a:t> 22/09/2015 – 05/11/2024 ….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   </a:t>
            </a:r>
            <a:r>
              <a:rPr lang="nl-BE" altLang="es-ES" sz="1800" dirty="0" err="1">
                <a:solidFill>
                  <a:srgbClr val="002060"/>
                </a:solidFill>
              </a:rPr>
              <a:t>while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all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applications</a:t>
            </a:r>
            <a:r>
              <a:rPr lang="nl-BE" altLang="es-ES" sz="1800" dirty="0">
                <a:solidFill>
                  <a:srgbClr val="002060"/>
                </a:solidFill>
              </a:rPr>
              <a:t> are </a:t>
            </a:r>
            <a:r>
              <a:rPr lang="nl-BE" altLang="es-ES" sz="1800" dirty="0" err="1">
                <a:solidFill>
                  <a:srgbClr val="002060"/>
                </a:solidFill>
              </a:rPr>
              <a:t>scrutinized</a:t>
            </a:r>
            <a:r>
              <a:rPr lang="nl-BE" altLang="es-ES" sz="1800" dirty="0">
                <a:solidFill>
                  <a:srgbClr val="002060"/>
                </a:solidFill>
              </a:rPr>
              <a:t> by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registrars</a:t>
            </a:r>
            <a:r>
              <a:rPr lang="nl-BE" altLang="es-ES" sz="1800" dirty="0">
                <a:solidFill>
                  <a:srgbClr val="002060"/>
                </a:solidFill>
              </a:rPr>
              <a:t> ….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   </a:t>
            </a:r>
            <a:r>
              <a:rPr lang="nl-BE" altLang="es-ES" sz="1800" dirty="0" err="1">
                <a:solidFill>
                  <a:srgbClr val="002060"/>
                </a:solidFill>
              </a:rPr>
              <a:t>and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results</a:t>
            </a:r>
            <a:r>
              <a:rPr lang="nl-BE" altLang="es-ES" sz="1800" dirty="0">
                <a:solidFill>
                  <a:srgbClr val="002060"/>
                </a:solidFill>
              </a:rPr>
              <a:t> are </a:t>
            </a:r>
            <a:r>
              <a:rPr lang="nl-BE" altLang="es-ES" sz="1800" dirty="0" err="1">
                <a:solidFill>
                  <a:srgbClr val="002060"/>
                </a:solidFill>
              </a:rPr>
              <a:t>registered</a:t>
            </a:r>
            <a:r>
              <a:rPr lang="nl-BE" altLang="es-ES" sz="1800" dirty="0">
                <a:solidFill>
                  <a:srgbClr val="002060"/>
                </a:solidFill>
              </a:rPr>
              <a:t> in </a:t>
            </a:r>
            <a:r>
              <a:rPr lang="nl-BE" altLang="es-ES" sz="1800" dirty="0" err="1">
                <a:solidFill>
                  <a:srgbClr val="002060"/>
                </a:solidFill>
              </a:rPr>
              <a:t>the</a:t>
            </a:r>
            <a:r>
              <a:rPr lang="nl-BE" altLang="es-ES" sz="1800" dirty="0">
                <a:solidFill>
                  <a:srgbClr val="002060"/>
                </a:solidFill>
              </a:rPr>
              <a:t> “</a:t>
            </a:r>
            <a:r>
              <a:rPr lang="nl-BE" altLang="es-ES" sz="1800" dirty="0" err="1">
                <a:solidFill>
                  <a:srgbClr val="002060"/>
                </a:solidFill>
              </a:rPr>
              <a:t>registrars</a:t>
            </a:r>
            <a:r>
              <a:rPr lang="nl-BE" altLang="es-ES" sz="1800" dirty="0">
                <a:solidFill>
                  <a:srgbClr val="002060"/>
                </a:solidFill>
              </a:rPr>
              <a:t>’ hotline” </a:t>
            </a:r>
            <a:r>
              <a:rPr lang="nl-BE" altLang="es-ES" sz="1800" dirty="0" err="1">
                <a:solidFill>
                  <a:srgbClr val="002060"/>
                </a:solidFill>
              </a:rPr>
              <a:t>logbook</a:t>
            </a:r>
            <a:r>
              <a:rPr lang="nl-BE" altLang="es-ES" sz="1800" dirty="0">
                <a:solidFill>
                  <a:srgbClr val="002060"/>
                </a:solidFill>
              </a:rPr>
              <a:t> ….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     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						</a:t>
            </a: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dirty="0">
                <a:solidFill>
                  <a:srgbClr val="171F8B"/>
                </a:solidFill>
              </a:rPr>
              <a:t>							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CB757EB6-B5D7-474F-159E-74B4F205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0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D71E2-EF74-6384-7FA0-CA231FBF7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D42752E5-5F10-62B8-EF8E-2713EA832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58106167-02B8-6875-F3FF-0D7D97AB6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AC4F4C18-3E5F-C214-24B6-059F19079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E4D42203-B195-2D2C-B282-698F5D1E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18691441-0032-603F-F6AB-36FE3FB3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288" y="740798"/>
            <a:ext cx="9340424" cy="70788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485900" lvl="2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	    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(EU) No 650/2012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1485900" lvl="2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In THE NETHERLANDS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b="1" dirty="0" err="1">
                <a:solidFill>
                  <a:srgbClr val="FF0000"/>
                </a:solidFill>
              </a:rPr>
              <a:t>Exoneration</a:t>
            </a:r>
            <a:r>
              <a:rPr lang="nl-BE" altLang="es-ES" sz="1800" b="1" dirty="0">
                <a:solidFill>
                  <a:srgbClr val="FF0000"/>
                </a:solidFill>
              </a:rPr>
              <a:t>: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dirty="0" err="1">
                <a:solidFill>
                  <a:srgbClr val="002060"/>
                </a:solidFill>
              </a:rPr>
              <a:t>All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following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numbers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referring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Dutch </a:t>
            </a:r>
            <a:r>
              <a:rPr lang="nl-BE" altLang="es-ES" b="1" dirty="0" err="1">
                <a:solidFill>
                  <a:srgbClr val="002060"/>
                </a:solidFill>
              </a:rPr>
              <a:t>statistics</a:t>
            </a:r>
            <a:r>
              <a:rPr lang="nl-BE" altLang="es-ES" b="1" dirty="0">
                <a:solidFill>
                  <a:srgbClr val="002060"/>
                </a:solidFill>
              </a:rPr>
              <a:t> are </a:t>
            </a:r>
            <a:r>
              <a:rPr lang="nl-BE" altLang="es-ES" b="1" dirty="0" err="1">
                <a:solidFill>
                  <a:srgbClr val="002060"/>
                </a:solidFill>
              </a:rPr>
              <a:t>approximate</a:t>
            </a:r>
            <a:r>
              <a:rPr lang="nl-BE" altLang="es-ES" dirty="0">
                <a:solidFill>
                  <a:srgbClr val="002060"/>
                </a:solidFill>
              </a:rPr>
              <a:t>, as </a:t>
            </a:r>
            <a:r>
              <a:rPr lang="nl-BE" altLang="es-ES" dirty="0" err="1">
                <a:solidFill>
                  <a:srgbClr val="002060"/>
                </a:solidFill>
              </a:rPr>
              <a:t>accurately</a:t>
            </a:r>
            <a:r>
              <a:rPr lang="nl-BE" altLang="es-ES" dirty="0">
                <a:solidFill>
                  <a:srgbClr val="002060"/>
                </a:solidFill>
              </a:rPr>
              <a:t> as </a:t>
            </a:r>
            <a:r>
              <a:rPr lang="nl-BE" altLang="es-ES" dirty="0" err="1">
                <a:solidFill>
                  <a:srgbClr val="002060"/>
                </a:solidFill>
              </a:rPr>
              <a:t>possible</a:t>
            </a:r>
            <a:r>
              <a:rPr lang="nl-BE" altLang="es-ES" dirty="0">
                <a:solidFill>
                  <a:srgbClr val="002060"/>
                </a:solidFill>
              </a:rPr>
              <a:t>, </a:t>
            </a:r>
            <a:r>
              <a:rPr lang="nl-BE" altLang="es-ES" dirty="0" err="1">
                <a:solidFill>
                  <a:srgbClr val="002060"/>
                </a:solidFill>
              </a:rPr>
              <a:t>extracted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from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database in </a:t>
            </a:r>
            <a:r>
              <a:rPr lang="nl-BE" altLang="es-ES" dirty="0" err="1">
                <a:solidFill>
                  <a:srgbClr val="002060"/>
                </a:solidFill>
              </a:rPr>
              <a:t>which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conversations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with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notaries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and</a:t>
            </a:r>
            <a:r>
              <a:rPr lang="nl-BE" altLang="es-ES" dirty="0">
                <a:solidFill>
                  <a:srgbClr val="002060"/>
                </a:solidFill>
              </a:rPr>
              <a:t> employees are </a:t>
            </a:r>
            <a:r>
              <a:rPr lang="nl-BE" altLang="es-ES" dirty="0" err="1">
                <a:solidFill>
                  <a:srgbClr val="002060"/>
                </a:solidFill>
              </a:rPr>
              <a:t>logged</a:t>
            </a:r>
            <a:r>
              <a:rPr lang="nl-BE" altLang="es-ES" dirty="0">
                <a:solidFill>
                  <a:srgbClr val="002060"/>
                </a:solidFill>
              </a:rPr>
              <a:t>.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dirty="0">
                <a:solidFill>
                  <a:srgbClr val="002060"/>
                </a:solidFill>
              </a:rPr>
              <a:t>For </a:t>
            </a:r>
            <a:r>
              <a:rPr lang="nl-BE" altLang="es-ES" dirty="0" err="1">
                <a:solidFill>
                  <a:srgbClr val="002060"/>
                </a:solidFill>
              </a:rPr>
              <a:t>extracting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b="1" dirty="0" err="1">
                <a:solidFill>
                  <a:srgbClr val="002060"/>
                </a:solidFill>
              </a:rPr>
              <a:t>amount</a:t>
            </a:r>
            <a:r>
              <a:rPr lang="nl-BE" altLang="es-ES" b="1" dirty="0">
                <a:solidFill>
                  <a:srgbClr val="002060"/>
                </a:solidFill>
              </a:rPr>
              <a:t> of </a:t>
            </a:r>
            <a:r>
              <a:rPr lang="nl-BE" altLang="es-ES" b="1" dirty="0" err="1">
                <a:solidFill>
                  <a:srgbClr val="002060"/>
                </a:solidFill>
              </a:rPr>
              <a:t>questions</a:t>
            </a:r>
            <a:r>
              <a:rPr lang="nl-BE" altLang="es-ES" dirty="0">
                <a:solidFill>
                  <a:srgbClr val="002060"/>
                </a:solidFill>
              </a:rPr>
              <a:t>,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search entry “Europese verklaring” was </a:t>
            </a:r>
            <a:r>
              <a:rPr lang="nl-BE" altLang="es-ES" dirty="0" err="1">
                <a:solidFill>
                  <a:srgbClr val="002060"/>
                </a:solidFill>
              </a:rPr>
              <a:t>used</a:t>
            </a:r>
            <a:r>
              <a:rPr lang="nl-BE" altLang="es-ES" dirty="0">
                <a:solidFill>
                  <a:srgbClr val="002060"/>
                </a:solidFill>
              </a:rPr>
              <a:t>. It is </a:t>
            </a:r>
            <a:r>
              <a:rPr lang="nl-BE" altLang="es-ES" dirty="0" err="1">
                <a:solidFill>
                  <a:srgbClr val="002060"/>
                </a:solidFill>
              </a:rPr>
              <a:t>possible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that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search entry </a:t>
            </a:r>
            <a:r>
              <a:rPr lang="nl-BE" altLang="es-ES" dirty="0" err="1">
                <a:solidFill>
                  <a:srgbClr val="002060"/>
                </a:solidFill>
              </a:rPr>
              <a:t>differs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from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description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used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when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filling</a:t>
            </a:r>
            <a:r>
              <a:rPr lang="nl-BE" altLang="es-ES" dirty="0">
                <a:solidFill>
                  <a:srgbClr val="002060"/>
                </a:solidFill>
              </a:rPr>
              <a:t> in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question-field in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logbook</a:t>
            </a:r>
            <a:r>
              <a:rPr lang="nl-BE" altLang="es-ES" dirty="0">
                <a:solidFill>
                  <a:srgbClr val="002060"/>
                </a:solidFill>
              </a:rPr>
              <a:t>.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dirty="0" err="1">
                <a:solidFill>
                  <a:srgbClr val="002060"/>
                </a:solidFill>
              </a:rPr>
              <a:t>When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selecting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number</a:t>
            </a:r>
            <a:r>
              <a:rPr lang="nl-BE" altLang="es-ES" dirty="0">
                <a:solidFill>
                  <a:srgbClr val="002060"/>
                </a:solidFill>
              </a:rPr>
              <a:t> of </a:t>
            </a:r>
            <a:r>
              <a:rPr lang="nl-BE" altLang="es-ES" b="1" dirty="0" err="1">
                <a:solidFill>
                  <a:srgbClr val="002060"/>
                </a:solidFill>
              </a:rPr>
              <a:t>unique</a:t>
            </a:r>
            <a:r>
              <a:rPr lang="nl-BE" altLang="es-ES" b="1" dirty="0">
                <a:solidFill>
                  <a:srgbClr val="002060"/>
                </a:solidFill>
              </a:rPr>
              <a:t> </a:t>
            </a:r>
            <a:r>
              <a:rPr lang="nl-BE" altLang="es-ES" b="1" dirty="0" err="1">
                <a:solidFill>
                  <a:srgbClr val="002060"/>
                </a:solidFill>
              </a:rPr>
              <a:t>applications</a:t>
            </a:r>
            <a:r>
              <a:rPr lang="nl-BE" altLang="es-ES" dirty="0">
                <a:solidFill>
                  <a:srgbClr val="002060"/>
                </a:solidFill>
              </a:rPr>
              <a:t>, </a:t>
            </a:r>
            <a:r>
              <a:rPr lang="nl-BE" altLang="es-ES" dirty="0" err="1">
                <a:solidFill>
                  <a:srgbClr val="002060"/>
                </a:solidFill>
              </a:rPr>
              <a:t>only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questions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related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a </a:t>
            </a:r>
            <a:r>
              <a:rPr lang="nl-BE" altLang="es-ES" dirty="0" err="1">
                <a:solidFill>
                  <a:srgbClr val="002060"/>
                </a:solidFill>
              </a:rPr>
              <a:t>unique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identifier</a:t>
            </a:r>
            <a:r>
              <a:rPr lang="nl-BE" altLang="es-ES" dirty="0">
                <a:solidFill>
                  <a:srgbClr val="002060"/>
                </a:solidFill>
              </a:rPr>
              <a:t>, </a:t>
            </a:r>
            <a:r>
              <a:rPr lang="nl-BE" altLang="es-ES" dirty="0" err="1">
                <a:solidFill>
                  <a:srgbClr val="002060"/>
                </a:solidFill>
              </a:rPr>
              <a:t>assigned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a </a:t>
            </a:r>
            <a:r>
              <a:rPr lang="nl-BE" altLang="es-ES" dirty="0" err="1">
                <a:solidFill>
                  <a:srgbClr val="002060"/>
                </a:solidFill>
              </a:rPr>
              <a:t>specific</a:t>
            </a:r>
            <a:r>
              <a:rPr lang="nl-BE" altLang="es-ES" dirty="0">
                <a:solidFill>
                  <a:srgbClr val="002060"/>
                </a:solidFill>
              </a:rPr>
              <a:t> document &amp; </a:t>
            </a:r>
            <a:r>
              <a:rPr lang="nl-BE" altLang="es-ES" dirty="0" err="1">
                <a:solidFill>
                  <a:srgbClr val="002060"/>
                </a:solidFill>
              </a:rPr>
              <a:t>mentioned</a:t>
            </a:r>
            <a:r>
              <a:rPr lang="nl-BE" altLang="es-ES" dirty="0">
                <a:solidFill>
                  <a:srgbClr val="002060"/>
                </a:solidFill>
              </a:rPr>
              <a:t> in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logbook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for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respective</a:t>
            </a:r>
            <a:r>
              <a:rPr lang="nl-BE" altLang="es-ES" dirty="0">
                <a:solidFill>
                  <a:srgbClr val="002060"/>
                </a:solidFill>
              </a:rPr>
              <a:t> question </a:t>
            </a:r>
            <a:r>
              <a:rPr lang="nl-BE" altLang="es-ES" dirty="0" err="1">
                <a:solidFill>
                  <a:srgbClr val="002060"/>
                </a:solidFill>
              </a:rPr>
              <a:t>were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considered</a:t>
            </a:r>
            <a:r>
              <a:rPr lang="nl-BE" altLang="es-ES" dirty="0">
                <a:solidFill>
                  <a:srgbClr val="002060"/>
                </a:solidFill>
              </a:rPr>
              <a:t>. 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dirty="0">
                <a:solidFill>
                  <a:srgbClr val="002060"/>
                </a:solidFill>
              </a:rPr>
              <a:t>      </a:t>
            </a:r>
            <a:r>
              <a:rPr lang="nl-BE" altLang="es-ES" dirty="0" err="1">
                <a:solidFill>
                  <a:srgbClr val="002060"/>
                </a:solidFill>
              </a:rPr>
              <a:t>This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identifier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combined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with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answer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question was </a:t>
            </a:r>
            <a:r>
              <a:rPr lang="nl-BE" altLang="es-ES" dirty="0" err="1">
                <a:solidFill>
                  <a:srgbClr val="002060"/>
                </a:solidFill>
              </a:rPr>
              <a:t>used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recognize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an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application</a:t>
            </a:r>
            <a:r>
              <a:rPr lang="nl-BE" altLang="es-ES" dirty="0">
                <a:solidFill>
                  <a:srgbClr val="002060"/>
                </a:solidFill>
              </a:rPr>
              <a:t> as a </a:t>
            </a:r>
            <a:r>
              <a:rPr lang="nl-BE" altLang="es-ES" dirty="0" err="1">
                <a:solidFill>
                  <a:srgbClr val="002060"/>
                </a:solidFill>
              </a:rPr>
              <a:t>unique</a:t>
            </a:r>
            <a:r>
              <a:rPr lang="nl-BE" altLang="es-ES" dirty="0">
                <a:solidFill>
                  <a:srgbClr val="002060"/>
                </a:solidFill>
              </a:rPr>
              <a:t>  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dirty="0">
                <a:solidFill>
                  <a:srgbClr val="002060"/>
                </a:solidFill>
              </a:rPr>
              <a:t>      </a:t>
            </a:r>
            <a:r>
              <a:rPr lang="nl-BE" altLang="es-ES" dirty="0" err="1">
                <a:solidFill>
                  <a:srgbClr val="002060"/>
                </a:solidFill>
              </a:rPr>
              <a:t>application</a:t>
            </a:r>
            <a:r>
              <a:rPr lang="nl-BE" altLang="es-ES" dirty="0">
                <a:solidFill>
                  <a:srgbClr val="002060"/>
                </a:solidFill>
              </a:rPr>
              <a:t>.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dirty="0" err="1">
                <a:solidFill>
                  <a:srgbClr val="002060"/>
                </a:solidFill>
              </a:rPr>
              <a:t>When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selecting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b="1" dirty="0" err="1">
                <a:solidFill>
                  <a:srgbClr val="002060"/>
                </a:solidFill>
              </a:rPr>
              <a:t>number</a:t>
            </a:r>
            <a:r>
              <a:rPr lang="nl-BE" altLang="es-ES" b="1" dirty="0">
                <a:solidFill>
                  <a:srgbClr val="002060"/>
                </a:solidFill>
              </a:rPr>
              <a:t> of </a:t>
            </a:r>
            <a:r>
              <a:rPr lang="nl-BE" altLang="es-ES" b="1" dirty="0" err="1">
                <a:solidFill>
                  <a:srgbClr val="002060"/>
                </a:solidFill>
              </a:rPr>
              <a:t>refusals</a:t>
            </a:r>
            <a:r>
              <a:rPr lang="nl-BE" altLang="es-ES" dirty="0">
                <a:solidFill>
                  <a:srgbClr val="002060"/>
                </a:solidFill>
              </a:rPr>
              <a:t>, </a:t>
            </a:r>
            <a:r>
              <a:rPr lang="nl-BE" altLang="es-ES" dirty="0" err="1">
                <a:solidFill>
                  <a:srgbClr val="002060"/>
                </a:solidFill>
              </a:rPr>
              <a:t>only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questions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related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a </a:t>
            </a:r>
            <a:r>
              <a:rPr lang="nl-BE" altLang="es-ES" dirty="0" err="1">
                <a:solidFill>
                  <a:srgbClr val="002060"/>
                </a:solidFill>
              </a:rPr>
              <a:t>unique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identifier</a:t>
            </a:r>
            <a:r>
              <a:rPr lang="nl-BE" altLang="es-ES" dirty="0">
                <a:solidFill>
                  <a:srgbClr val="002060"/>
                </a:solidFill>
              </a:rPr>
              <a:t>, </a:t>
            </a:r>
            <a:r>
              <a:rPr lang="nl-BE" altLang="es-ES" dirty="0" err="1">
                <a:solidFill>
                  <a:srgbClr val="002060"/>
                </a:solidFill>
              </a:rPr>
              <a:t>assigned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a </a:t>
            </a:r>
            <a:r>
              <a:rPr lang="nl-BE" altLang="es-ES" dirty="0" err="1">
                <a:solidFill>
                  <a:srgbClr val="002060"/>
                </a:solidFill>
              </a:rPr>
              <a:t>specific</a:t>
            </a:r>
            <a:r>
              <a:rPr lang="nl-BE" altLang="es-ES" dirty="0">
                <a:solidFill>
                  <a:srgbClr val="002060"/>
                </a:solidFill>
              </a:rPr>
              <a:t> document &amp; </a:t>
            </a:r>
            <a:r>
              <a:rPr lang="nl-BE" altLang="es-ES" dirty="0" err="1">
                <a:solidFill>
                  <a:srgbClr val="002060"/>
                </a:solidFill>
              </a:rPr>
              <a:t>mentioned</a:t>
            </a:r>
            <a:r>
              <a:rPr lang="nl-BE" altLang="es-ES" dirty="0">
                <a:solidFill>
                  <a:srgbClr val="002060"/>
                </a:solidFill>
              </a:rPr>
              <a:t> in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logbook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for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respective</a:t>
            </a:r>
            <a:r>
              <a:rPr lang="nl-BE" altLang="es-ES" dirty="0">
                <a:solidFill>
                  <a:srgbClr val="002060"/>
                </a:solidFill>
              </a:rPr>
              <a:t> question </a:t>
            </a:r>
            <a:r>
              <a:rPr lang="nl-BE" altLang="es-ES" dirty="0" err="1">
                <a:solidFill>
                  <a:srgbClr val="002060"/>
                </a:solidFill>
              </a:rPr>
              <a:t>were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considered</a:t>
            </a:r>
            <a:r>
              <a:rPr lang="nl-BE" altLang="es-ES" dirty="0">
                <a:solidFill>
                  <a:srgbClr val="002060"/>
                </a:solidFill>
              </a:rPr>
              <a:t>. 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dirty="0">
                <a:solidFill>
                  <a:srgbClr val="002060"/>
                </a:solidFill>
              </a:rPr>
              <a:t>      The </a:t>
            </a:r>
            <a:r>
              <a:rPr lang="nl-BE" altLang="es-ES" dirty="0" err="1">
                <a:solidFill>
                  <a:srgbClr val="002060"/>
                </a:solidFill>
              </a:rPr>
              <a:t>identifier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combined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with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answer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question was </a:t>
            </a:r>
            <a:r>
              <a:rPr lang="nl-BE" altLang="es-ES" dirty="0" err="1">
                <a:solidFill>
                  <a:srgbClr val="002060"/>
                </a:solidFill>
              </a:rPr>
              <a:t>used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to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recognize</a:t>
            </a:r>
            <a:r>
              <a:rPr lang="nl-BE" altLang="es-ES" dirty="0">
                <a:solidFill>
                  <a:srgbClr val="002060"/>
                </a:solidFill>
              </a:rPr>
              <a:t> a </a:t>
            </a:r>
            <a:r>
              <a:rPr lang="nl-BE" altLang="es-ES" dirty="0" err="1">
                <a:solidFill>
                  <a:srgbClr val="002060"/>
                </a:solidFill>
              </a:rPr>
              <a:t>refusal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for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registration</a:t>
            </a:r>
            <a:r>
              <a:rPr lang="nl-BE" altLang="es-ES" dirty="0">
                <a:solidFill>
                  <a:srgbClr val="002060"/>
                </a:solidFill>
              </a:rPr>
              <a:t>.  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BE" altLang="es-ES" dirty="0">
                <a:solidFill>
                  <a:srgbClr val="002060"/>
                </a:solidFill>
              </a:rPr>
              <a:t>The </a:t>
            </a:r>
            <a:r>
              <a:rPr lang="nl-BE" altLang="es-ES" b="1" dirty="0" err="1">
                <a:solidFill>
                  <a:srgbClr val="002060"/>
                </a:solidFill>
              </a:rPr>
              <a:t>accuracy</a:t>
            </a:r>
            <a:r>
              <a:rPr lang="nl-BE" altLang="es-ES" b="1" dirty="0">
                <a:solidFill>
                  <a:srgbClr val="002060"/>
                </a:solidFill>
              </a:rPr>
              <a:t> of </a:t>
            </a:r>
            <a:r>
              <a:rPr lang="nl-BE" altLang="es-ES" dirty="0">
                <a:solidFill>
                  <a:srgbClr val="002060"/>
                </a:solidFill>
              </a:rPr>
              <a:t>these </a:t>
            </a:r>
            <a:r>
              <a:rPr lang="nl-BE" altLang="es-ES" dirty="0" err="1">
                <a:solidFill>
                  <a:srgbClr val="002060"/>
                </a:solidFill>
              </a:rPr>
              <a:t>core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b="1" dirty="0">
                <a:solidFill>
                  <a:srgbClr val="002060"/>
                </a:solidFill>
              </a:rPr>
              <a:t>data </a:t>
            </a:r>
            <a:r>
              <a:rPr lang="nl-BE" altLang="es-ES" dirty="0" err="1">
                <a:solidFill>
                  <a:srgbClr val="002060"/>
                </a:solidFill>
              </a:rPr>
              <a:t>depends</a:t>
            </a:r>
            <a:r>
              <a:rPr lang="nl-BE" altLang="es-ES" dirty="0">
                <a:solidFill>
                  <a:srgbClr val="002060"/>
                </a:solidFill>
              </a:rPr>
              <a:t> on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correctness</a:t>
            </a:r>
            <a:r>
              <a:rPr lang="nl-BE" altLang="es-ES" dirty="0">
                <a:solidFill>
                  <a:srgbClr val="002060"/>
                </a:solidFill>
              </a:rPr>
              <a:t> of 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dirty="0">
                <a:solidFill>
                  <a:srgbClr val="002060"/>
                </a:solidFill>
              </a:rPr>
              <a:t>     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data entry in </a:t>
            </a:r>
            <a:r>
              <a:rPr lang="nl-BE" altLang="es-ES" dirty="0" err="1">
                <a:solidFill>
                  <a:srgbClr val="002060"/>
                </a:solidFill>
              </a:rPr>
              <a:t>the</a:t>
            </a:r>
            <a:r>
              <a:rPr lang="nl-BE" altLang="es-ES" dirty="0">
                <a:solidFill>
                  <a:srgbClr val="002060"/>
                </a:solidFill>
              </a:rPr>
              <a:t> </a:t>
            </a:r>
            <a:r>
              <a:rPr lang="nl-BE" altLang="es-ES" dirty="0" err="1">
                <a:solidFill>
                  <a:srgbClr val="002060"/>
                </a:solidFill>
              </a:rPr>
              <a:t>logbook</a:t>
            </a:r>
            <a:r>
              <a:rPr lang="nl-BE" altLang="es-ES" dirty="0">
                <a:solidFill>
                  <a:srgbClr val="002060"/>
                </a:solidFill>
              </a:rPr>
              <a:t>. 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						</a:t>
            </a: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dirty="0">
                <a:solidFill>
                  <a:srgbClr val="171F8B"/>
                </a:solidFill>
              </a:rPr>
              <a:t>							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C3717D90-2C2C-2D49-25DF-A9A1AFC8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3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AD94-6AB6-A747-D2DD-5CD460324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8233C92F-62B2-B4DF-D942-2A52D80143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C39BDD51-527C-960E-4112-8EFE06090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3B772040-D3D2-FF5A-71C7-77C3F74D10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D9152E3E-7D08-A728-7DBE-61BD8AA4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BE6D689C-5AE0-65CB-926F-542EC8484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8716842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(EU) No 650/2012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In THE NETHERLANDS we </a:t>
            </a:r>
            <a:r>
              <a:rPr lang="nl-BE" altLang="es-ES" sz="2400" b="1" dirty="0" err="1">
                <a:solidFill>
                  <a:srgbClr val="002060"/>
                </a:solidFill>
              </a:rPr>
              <a:t>received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(</a:t>
            </a:r>
            <a:r>
              <a:rPr lang="nl-BE" altLang="es-ES" sz="1800" dirty="0" err="1">
                <a:solidFill>
                  <a:srgbClr val="002060"/>
                </a:solidFill>
              </a:rPr>
              <a:t>between</a:t>
            </a:r>
            <a:r>
              <a:rPr lang="nl-BE" altLang="es-ES" sz="1800" dirty="0">
                <a:solidFill>
                  <a:srgbClr val="002060"/>
                </a:solidFill>
              </a:rPr>
              <a:t> 22-09-2015 – 05-11-2024)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						670 </a:t>
            </a:r>
            <a:r>
              <a:rPr lang="nl-BE" altLang="es-ES" sz="1800" dirty="0" err="1">
                <a:solidFill>
                  <a:srgbClr val="002060"/>
                </a:solidFill>
              </a:rPr>
              <a:t>Questions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						375 Applications</a:t>
            </a: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							175 </a:t>
            </a:r>
            <a:r>
              <a:rPr lang="nl-BE" altLang="es-ES" sz="1800" dirty="0" err="1">
                <a:solidFill>
                  <a:srgbClr val="002060"/>
                </a:solidFill>
              </a:rPr>
              <a:t>Refusals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dirty="0">
                <a:solidFill>
                  <a:srgbClr val="171F8B"/>
                </a:solidFill>
              </a:rPr>
              <a:t>							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91308CE7-EEC4-1102-E7B3-60183CE1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46B202E-0CED-70EB-DB07-2634FFA8E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612" y="3263404"/>
            <a:ext cx="6253033" cy="37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0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CF605-4A4D-0A63-E1AA-42019131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6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AA1EF424-4F0B-D28D-9493-484174768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AutoShape 8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1E62F7A5-E483-C161-91DF-7D330EEB5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AutoShape 10" descr="data:image/jpg;base64,/9j/4AAQSkZJRgABAQAAAQABAAD/2wCEAAkGBhASDxERDxMQERQQFxYREBIQFxMPDxAQExAVFRUREhMYHSYfGBkkGhUUHy8gIyopLTguFR4xNTMrNSssOCsBCQoKDgwOGg8PGiwgHyQsNC41NTUsKTUvLDQ1LTIvLC0yMiouLCwwNS8tLzIsNDIqKi0sLCwsKS81KjIwKSwpLf/AABEIALcBFAMBIgACEQEDEQH/xAAcAAEAAQUBAQAAAAAAAAAAAAAAAwECBQYHBAj/xAA8EAACAgECAwQHBgYABwEAAAAAAQIDEQQSEyExBQZBUSJSYXGBkbEHFDIzcrIjQmKSodEVQ2NzgsHwJP/EABsBAQACAwEBAAAAAAAAAAAAAAABBQMEBgIH/8QALREAAgIBAwMCBAYDAAAAAAAAAAECEQMEITEFElFBYQaBobETIjJxkfBCweH/2gAMAwEAAhEDEQA/AOdgA7ApwAAAAAAVUn7SgAK7n5sbn5soACu5+bG5+bKAArufmxufmygALlN+b+bK8WXnL5ssABfxZecvmxxZecvmywAF/Fl5y+bHFl5y+bLAAX8WXnL5scWXrS+bLAAScefrS+bHHn60vmyMEUCTjz9aXzY48/Wl82RgUCTjz9aXzY48/Wl82RgUCTjz9aXzY+8z9ef90v8AZGBQJPvE/Xn/AHS/2PvE/Xn/AHS/2RgUgSfeJ+vP+6X+x94n68/7pf7IwKQPRXqZ4/HP+6X+wR19ARSBGCrRQ9AAAAAAAAAAAAAAAAAHoehnwVfj+HKbqUv64wUmvlJf5PLko1b5Jo84APRAPVqOz7IVVWyWIX73W/Phz2y/ybH3b7iR1tW+nV1qUfzKpVvfW/b6XOPk19eRv3bXcSN2g0+khNQlptu2xptP0cTyk/5m8/BHM674k0ulzwwuX+VS2l+VU9915ri9rNzHpJzi5V6bHFAZzvP3cho5qv7xC6z+eFcGuGsfzyb5P+nr7uWcGX+nz49RjWXG7i+NmvukzVlFxdMAHo12hspnstW2W2M8f0zgpx/w0Ze5JqN7v+v7kV6nnAB6IAAAAAAAAAAAAAAAJK+gFfQEAsl1fvKFZdX7yhIAAAAAAAAAAAABUoADZe7Xcz77FurUUxnH8dU1NWRWfxcusfavjg6FZ3Cz2THQqUFZF8XiYezjb228dcbW4nNO5Wmss7Q08a5Sg1PfKUXhxrit0+fk0mviddXfnQfePu/Hhu9b/k7s42cT8OT538S5uoQ1MYYJOajWSlHeNWldLdc8/PyWukjicG5Kr255OUd5u5/3JJW6imdkvw1Vqbs2+s8rEV7+vga6ZfvdpJ16/UwslKbVjalN5lKEsSg2/wBLj8jEHb6B5JaeE8k+9tJ3SS332S/v2K7LSk0lRtH2c0N9oQs38OFEZW2zzsjsS27ZS6YcpR6+TOmaTv3oLrpaeF2H+GM3muE2+X8Ox+K9uPZk4arGk4pvEsblnlLHTK8cZZQp+p/D2LqWZ5ss2n2pRqtvW353ftsZ8Oqlhj2xR6e1NHOq+2qzLlXOUJN9ZNSfpfHr8TzRSys8l4vrheePEusscnmTcnyWW23hLC5v2JL4Fh0UFJRSk96NV87G+di/Zg7uFdDU0W0ylFy2Kak4JrdDmuUscsM2bvt3Alrbq7qZ11tQ4c1NSaklLMWtq9rXyMB9lVnBjqtTdbwqIKMHulit2v0t2PGSjhcufpmzdpd4KNfodVXo7nxVCTUFmu2Shzwovm4ySa5et4HzTqOp6lj6lccjccb7e7s2ip1fdSrbb+FwW+KGF4d1u96vmjkvbPZsaLXVG6u9x5SlVnYpeqpPr8OR4AD6XjjKMUpPufnbf+CodN7AAHsgAAAAAAAAAAAAkr6AV9AQC2fV+9/UtL7PxS97+pYSAAAAAAAAAAAZbu72Zp77eFfe9M5cq5uCnXKXqye5bX5Pp7vHFmyxwweSd0vCb+itkxi5OkeTQ9mWWxulBZWnrd1nsgpRj/7b90WeU7f3U7j16Ou+Ep8b7xiM24cP+GotbMbn6zNG7ydwNNoq99useZZ4VSqTssa8F/E6ecnyOa0fxPpdTqZ4U3VrsqMvzbb7JWqfmtjcyaOcIKX87o0yu6Ud22Uo7ltltbW6Labi8dVyXL2EYB1NI0i+26UsbpOW1KK3NvEV0is+CLAAklsgAASAAACSV8nFQcpOMW3GOXtTfVpebx19hSq6UZKUG4yi8xlFuMoteKa6FgI7VVULKsm0WklbbXVDnKyUYR98pJL6lNLGDnFWylGDeJSglOUV5qLaz7snUu6X2eUV3U6yvUrUQjmdeIKMZScWk873jDfTHVFR1Xq2Hp2JyyNptPt2dN1srSpfNmfDglldI5brNLKq2yqaxKuUoSXtjJp/QhOtd7/s9ptut1k9StNBpSszDfFSUVFyzuXXC5Y6+85Xq4VqclVKU4J4jOceHKS89uXj5jpXVsPUcSljb7kl3bOk/VW1T+TGbBLE6ZCAC4MAAAAAAAAABJX0Ar6AgFLPxS97+pYX2fil739SwkAAAAAAAAAAvqqlKUYRWZTajFecpPCXzZYVTa5rk10a5NEO62B2W3vvotDCjSynO+VUY1WOv+Js2xScpyb5vPgss0z7TFXZfVq6Jq2vUQ27ottRsr5OOH+F7ZReOXiaYVzyx8ceGfM5zQfD2LRZ46jHNuW/ddVK/tvv9Pc28mqlkj2NbensUAB0hqAAAAAAAAAAAAA6b3K7Y0/Z/Z3F1E3v1EpWV0x9KyUI+hFxh4JtN7nhdDmRVvPX3fBLCRW9S6fHqGJYcjajabrl16e2/wBjNhyvFLuXJ03vf21p+0ezXPTzas08o3Tpl6Nih+Gbcf5kt2dyz0OYlU//AL39ShHTenR6fieHHJuN2r5V+nvuM2V5X3PkAAszCAAAAAAAAASV9AK+gIBS5enL9T/cywkv/HL9Uv3MjCAABIAAAAAAKmd7H7syv0Ws1Kz/APm2bF62Hut+UMP4lvdbtTSVWbdbp67qp9ZtN21PzWH6UfNfFeT7X2Z2Xpq6NmnrhGq1b9sU9s1ZFZbz5xwcj8QddydPqEcbTbTUtu1pNNrm79N16m9pdMsu9nzyUN6796js6hy02k0tXFjystalirKziCb5yw1z6L2vpop0Gg1b1mFZuxwT4ura87Nmrkh2S7bsAA3jGAAAAAAAAAAAAAC+qxxkpLDcXlbkpx5ecXlNexkPjYE3ZuhlddVTHrbONa9m6SWfh1Mn3y7DWl1ttUViDxZV4/w5rKWfY9y/8TovcHXaLVR3x0lFOooxvddcYxTkmlOuWOWcS5dV7TKd8rdHTQ9TqtPXe44rhuhGby8uMXJr0Y5zz9pwub4kzQ6lHA8Mtl29tq3JtU/HHHs2WUdJF4e7u97OFlD09o63i2Ss2V1qXSFMVXXBeCSX1fM8x3MG3FOSplc/YAA9EAAAAAAElfQCvoCAL/xy/VL9zIyTUL05/ql+5kYQAAJAAAAAAB6ezoVu6tXPbXuTseG3w08ySS8Wk0va0bx2h9rl3Gj92qhGmD/DZznZH2tPEPZjPxOfArtX0zTayanqI91JpJ8K+X+/2rYywzTxqoujYO+fbFGrvhqaVKErIKN1cusbIck1JcpJxws/09Ea+AbOm08dNijhhdR2V+PRfLj9jxOTnJyYABsHkAAAAAAAAAAAAAAA2zsHvqtFo5VaeG6+6TnZZP8ABWl6MFGP8zwm/Bel4ky+0Gd+ku0uuXE4kXw7opKcbF6UN8VhNbkuaw/YzTihUz6No5zeSUPzuXd3f5Jrin6V448ozrPkSpPbigAC2MAAAAAAAAABJX0Ar6AgDU/mT/VL9zIyTU/mT/VL9zIwuAAASAAAAAAAMgzfdjvPLR2ZcI21S/Mrmk8/1QbXoy/w/H2Yc88kMblij3SXpdX86Z6ik3TdHv7s91fvGg116WZVpKjxzKv+JYl744j8TVdy80fR+j2OuMoQ2KaU9uFBrck8SiuWfM5j9o/ebbbPRUVQpUcK2zbBTsUoqSjBpejHDXPq/YuvFdG+INRrdZkxLHabv9X6Ekk/Tf049Wyw1GljjxqV/Tk58ADuytAAAAAAAAAAAABle6vZq1Gt09L5qU05r/pw9OX+ItfE8Gl1U65xsre2UHmL5Pn7U+TXsZ2ruL27DWUO10wqsqfDslCMYwlLanmD6rljK9vic/1/qObQaZzhC01V3Xa3snVb/Jm1pcUcs6b/AOnJe9fZX3bW309IqW6v/tz9KH+Hj4GJO49+e24aTTq3gwtnN8ODnGMoQltbTm+uOTwl/g4pq9XO2crLHmUnlvCivglyS9iI6B1LNr9Mp5IUkqu/1Ncuq2+bGqwxxTpP/hCADoTVAAAAAAAAAJK+gFfQEArqfzJ/ql+5kRNq/wA2z9c/3shC4AABIAAAAAAB6NBZXG2uVqcoRkpTjHGZRTy4rPnjHxPODzKPcmvJK2Ns7T+0vXWXKyufAjB5hVDDg1/1Mr0/jy8kjHd6e8S1s6rpVqu1Q4du3nXPa8xnHPNdWsPPRczCA0MPS9JglGeLGouKpV4fo/PzvfcySzTkmpO7BXa8Zw8dM+GfLPxXzMnou7GsugrKaLLIPKUoJSWV1XXqbtb3Ft/4JCCrf3mNn3hwx/E9J7HX79m1484mLWdX0ullCMppuUlHlbe78V62eseCc02l6Wc1Bktf3b1dEOJfRZVDKW6aSWX0XXmzGlljy48q7sclJezT+xhcXHZgAq4vCeHh9H4PHXBkIKAFQChfZVKONyaylJZ5ZjJZTXsZsOm+zztCyMZQqi4Tw4zjbTKO1/zLE+a9xtvfvuFba9NLRQU+FWqJrdCv0K/y5ek0n1kvkUebruixZ4YfxIvuu33Ko158XxubMdNkcXKnt7cnLjZ9L34t0+ihpdIuE/Slbc+dkpzeXsXSKSws9eXgYjtjsO/SzUNRGMJSW5RU67JJebUJPHxMeb+TDptdCLlU43a9U358P7GJSnjbrZmz29+bbtFZpNWuNlJ1XdLYTg047/CS5Yz15vqawAZNPpMOmUlhj2pu6XF/t6fIiU5T/U7AANk8AAAAAAAAAElfQCvoCAXav82z9c/3shJtX+bZ+uf72QhcAAAkAAAAAAAAAAAAGxdxe1dTVraoad5484wsrlzhOOecmvOKy89eR3LjR3bcrdjdtyt23ON2OuM+J88dk9rWaazi07VPa4xk1ucN3Jyiny3YyueerI12ldxuOrLOLndxdz4mfPd1OP618OPqeo/FjJQqNXVuT9+Nktr3ftwb+n1f4Ma5/wBGV76dp6m3WWx1L50zlXCEeVcIqXLavasPPVmBPZ2r2pZqLXdbt3yUVOUVt3uMdu9pcs4SzjHQ8Z02jw/g4IY+1RpJUuL9a+Zpzl3SbMppu7GtshGyvT3ThLnGUIuUZL2NG6du9x7f+E6NVVSlfT6VkIrM3x/SmsLxi9i+DMN9mvbGohrK6Knmu5viwllxSjFydkfVlhfHx8DsjsT3Ri4uUVzjnplejuXVJnC/EPWNZotXjhUai+9Ve63jUt/dr6llpdPjyQb332/3sfPWv7C1NEVK+m2pN4Tsi4pvyWep4TJd4O1dRqNROepfpxbht6Qr2vDhBeCTz9WY07zTPK8Seau5+OPrz+5WSq/y8HQ/si1mod1tSlmiMHOUXzUbJSSjs8m/Sb89vmb/ANpdpb9LqXorK521Rmo7HG3bbGLe1pPr7GcK0/a91dM6a5uELWpWKPoyswsKMpddvXl05vOSzs7tO7T2Kyicq5rxj4rykujXsfI5PqXwy9bqpapSjF7Uq2dc937vbh7eeDexaz8OChV/30Ib75TlKc5SnKb3SlJtyk34tsjLrJ5k3hLLbwuSWXnCXkWnZxVJLgrwACQAAAAAAAAAAAASV9AK+gIBfrfzbf1z/eyAn1v5tv65/vZAFwGAASAAAAAAAAAAAAAAAAAADIdkdt26ZznQ1Gc48NWYzKEW05bM8k3hcyPSdrX1Xceu2yNucuzLcpZ67m/xL2PJ4wYXp8Tcm4puWz25Xh+3tweu57b8Hq7S18r7p3TUVKx7p7ViLlhZkl4ZeX8WeUAyQgoRUY7JbEN27YAB6IAAAAAAAAAAAAAAAAAAJK+gFfQEAm1tMuLby/nn5euyDgy8voAeU9j00ODLy+g4MvL6AE2RQ4MvL6Dgy8voALFDgy8voODLy+gAsUODLy+g4MvL6ACxQ4MvL6Dgy8voALFDgy8voUcH5ACxQ2sbWUAsgrtY2soBYK7WNrKAWCu1jaygFgrtY2soBYK7WNrKAWCu1lGgCbBQAEgAAAAAAkr6AAgH/9k=">
            <a:extLst>
              <a:ext uri="{FF2B5EF4-FFF2-40B4-BE49-F238E27FC236}">
                <a16:creationId xmlns:a16="http://schemas.microsoft.com/office/drawing/2014/main" id="{75376FF9-86B5-987B-1829-FE9A851B1E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altLang="es-ES" sz="14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C5D15943-288F-0F0B-4027-BE4866B5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914"/>
            <a:ext cx="1885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7 Rectángulo">
            <a:extLst>
              <a:ext uri="{FF2B5EF4-FFF2-40B4-BE49-F238E27FC236}">
                <a16:creationId xmlns:a16="http://schemas.microsoft.com/office/drawing/2014/main" id="{D3CD9A9E-8CB8-5003-6E34-ED9703DC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09" y="740798"/>
            <a:ext cx="7127875" cy="680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EXPERIENCES IN PRACTICE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Application </a:t>
            </a:r>
            <a:r>
              <a:rPr lang="nl-BE" altLang="es-ES" sz="2400" b="1" dirty="0" err="1">
                <a:solidFill>
                  <a:srgbClr val="002060"/>
                </a:solidFill>
              </a:rPr>
              <a:t>for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registration</a:t>
            </a:r>
            <a:r>
              <a:rPr lang="nl-BE" altLang="es-ES" sz="2400" b="1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nl-BE" altLang="es-ES" sz="2400" b="1" dirty="0">
              <a:solidFill>
                <a:srgbClr val="002060"/>
              </a:solidFill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l-BE" altLang="es-ES" sz="2400" b="1" dirty="0">
                <a:solidFill>
                  <a:srgbClr val="002060"/>
                </a:solidFill>
              </a:rPr>
              <a:t>The </a:t>
            </a:r>
            <a:r>
              <a:rPr lang="nl-BE" altLang="es-ES" sz="2400" b="1" dirty="0" err="1">
                <a:solidFill>
                  <a:srgbClr val="002060"/>
                </a:solidFill>
              </a:rPr>
              <a:t>number</a:t>
            </a:r>
            <a:r>
              <a:rPr lang="nl-BE" altLang="es-ES" sz="2400" b="1" dirty="0">
                <a:solidFill>
                  <a:srgbClr val="002060"/>
                </a:solidFill>
              </a:rPr>
              <a:t> of </a:t>
            </a:r>
            <a:r>
              <a:rPr lang="nl-BE" altLang="es-ES" sz="2400" dirty="0" err="1">
                <a:solidFill>
                  <a:srgbClr val="002060"/>
                </a:solidFill>
              </a:rPr>
              <a:t>unique</a:t>
            </a:r>
            <a:r>
              <a:rPr lang="nl-BE" altLang="es-ES" sz="2400" dirty="0">
                <a:solidFill>
                  <a:srgbClr val="002060"/>
                </a:solidFill>
              </a:rPr>
              <a:t> </a:t>
            </a:r>
            <a:r>
              <a:rPr lang="nl-BE" altLang="es-ES" sz="2400" b="1" dirty="0" err="1">
                <a:solidFill>
                  <a:srgbClr val="002060"/>
                </a:solidFill>
              </a:rPr>
              <a:t>applications</a:t>
            </a:r>
            <a:r>
              <a:rPr lang="nl-BE" altLang="es-ES" sz="2400" b="1" dirty="0">
                <a:solidFill>
                  <a:srgbClr val="002060"/>
                </a:solidFill>
              </a:rPr>
              <a:t> per </a:t>
            </a:r>
            <a:r>
              <a:rPr lang="nl-BE" altLang="es-ES" sz="2400" b="1" dirty="0" err="1">
                <a:solidFill>
                  <a:srgbClr val="002060"/>
                </a:solidFill>
              </a:rPr>
              <a:t>year</a:t>
            </a:r>
            <a:endParaRPr lang="nl-BE" altLang="es-ES" sz="2400" b="1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0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0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1- 12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13 – 50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>
                <a:solidFill>
                  <a:srgbClr val="002060"/>
                </a:solidFill>
              </a:rPr>
              <a:t>51 – 365</a:t>
            </a: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800100" lvl="1" indent="-342900" algn="just" eaLnBrk="1" fontAlgn="base" hangingPunct="1">
              <a:spcBef>
                <a:spcPct val="0"/>
              </a:spcBef>
              <a:spcAft>
                <a:spcPct val="0"/>
              </a:spcAft>
              <a:buAutoNum type="alphaLcPeriod"/>
              <a:defRPr/>
            </a:pPr>
            <a:r>
              <a:rPr lang="nl-BE" altLang="es-ES" sz="1800" dirty="0" err="1">
                <a:solidFill>
                  <a:srgbClr val="002060"/>
                </a:solidFill>
              </a:rPr>
              <a:t>not</a:t>
            </a:r>
            <a:r>
              <a:rPr lang="nl-BE" altLang="es-ES" sz="1800" dirty="0">
                <a:solidFill>
                  <a:srgbClr val="002060"/>
                </a:solidFill>
              </a:rPr>
              <a:t> </a:t>
            </a:r>
            <a:r>
              <a:rPr lang="nl-BE" altLang="es-ES" sz="1800" dirty="0" err="1">
                <a:solidFill>
                  <a:srgbClr val="002060"/>
                </a:solidFill>
              </a:rPr>
              <a:t>known</a:t>
            </a:r>
            <a:endParaRPr lang="nl-BE" altLang="es-ES" sz="1800" dirty="0">
              <a:solidFill>
                <a:srgbClr val="002060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marL="457200" lvl="1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srgbClr val="00206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2400" dirty="0">
              <a:solidFill>
                <a:srgbClr val="171F8B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s-ES" sz="1800" dirty="0">
              <a:solidFill>
                <a:prstClr val="black"/>
              </a:solidFill>
            </a:endParaRPr>
          </a:p>
        </p:txBody>
      </p:sp>
      <p:pic>
        <p:nvPicPr>
          <p:cNvPr id="73735" name="Imagen 2">
            <a:extLst>
              <a:ext uri="{FF2B5EF4-FFF2-40B4-BE49-F238E27FC236}">
                <a16:creationId xmlns:a16="http://schemas.microsoft.com/office/drawing/2014/main" id="{C461A7B7-B8E3-6CEA-FE40-0AADF55D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21389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16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adaster 2019">
  <a:themeElements>
    <a:clrScheme name="KADASTER">
      <a:dk1>
        <a:srgbClr val="000000"/>
      </a:dk1>
      <a:lt1>
        <a:sysClr val="window" lastClr="FFFFFF"/>
      </a:lt1>
      <a:dk2>
        <a:srgbClr val="003F79"/>
      </a:dk2>
      <a:lt2>
        <a:srgbClr val="007EA9"/>
      </a:lt2>
      <a:accent1>
        <a:srgbClr val="009EC2"/>
      </a:accent1>
      <a:accent2>
        <a:srgbClr val="003F79"/>
      </a:accent2>
      <a:accent3>
        <a:srgbClr val="008BC7"/>
      </a:accent3>
      <a:accent4>
        <a:srgbClr val="F2DC00"/>
      </a:accent4>
      <a:accent5>
        <a:srgbClr val="74AF27"/>
      </a:accent5>
      <a:accent6>
        <a:srgbClr val="E17000"/>
      </a:accent6>
      <a:hlink>
        <a:srgbClr val="0563C1"/>
      </a:hlink>
      <a:folHlink>
        <a:srgbClr val="B900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aster_opstart.pptm" id="{70C2BFD0-BDE1-4996-AD20-633392189ADA}" vid="{44E978A4-9103-4FAE-937F-F3989E7D0B6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319104EBA25B44BDCE9A2FB31C6748" ma:contentTypeVersion="18" ma:contentTypeDescription="Crear nuevo documento." ma:contentTypeScope="" ma:versionID="7bebd931e79577c35a1d4e2ef98bd475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fa426ec1391e24cd8a0762d7439e6fa7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94f69d-739d-4ca6-b5bf-1b29db5e7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b4c49f-9f6b-4214-a675-01a046996ba2}" ma:internalName="TaxCatchAll" ma:showField="CatchAllData" ma:web="e66461d7-75a6-4067-a786-bcc092b1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6461d7-75a6-4067-a786-bcc092b1a58c" xsi:nil="true"/>
    <lcf76f155ced4ddcb4097134ff3c332f xmlns="f44f20c0-8dbc-4b5c-9096-fd3e4d0777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759DD5-5841-4033-93C3-569AE8A4EAF1}"/>
</file>

<file path=customXml/itemProps2.xml><?xml version="1.0" encoding="utf-8"?>
<ds:datastoreItem xmlns:ds="http://schemas.openxmlformats.org/officeDocument/2006/customXml" ds:itemID="{0FCCFDB4-A418-489A-9BC6-3944E60780F5}"/>
</file>

<file path=customXml/itemProps3.xml><?xml version="1.0" encoding="utf-8"?>
<ds:datastoreItem xmlns:ds="http://schemas.openxmlformats.org/officeDocument/2006/customXml" ds:itemID="{3B3AF053-DA6C-4358-AD57-717AD5D87469}"/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754</Words>
  <Application>Microsoft Office PowerPoint</Application>
  <PresentationFormat>Panorámica</PresentationFormat>
  <Paragraphs>326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Aptos</vt:lpstr>
      <vt:lpstr>Arial</vt:lpstr>
      <vt:lpstr>Trebuchet MS</vt:lpstr>
      <vt:lpstr>Wingdings</vt:lpstr>
      <vt:lpstr>Wingdings 2</vt:lpstr>
      <vt:lpstr>Opulento</vt:lpstr>
      <vt:lpstr>2_Kadaster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Vos, Jacques</dc:creator>
  <cp:lastModifiedBy>ELRA Secretariat</cp:lastModifiedBy>
  <cp:revision>8</cp:revision>
  <dcterms:created xsi:type="dcterms:W3CDTF">2024-10-13T21:11:16Z</dcterms:created>
  <dcterms:modified xsi:type="dcterms:W3CDTF">2024-11-06T07:48:38Z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